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1" r:id="rId1"/>
  </p:sldMasterIdLst>
  <p:notesMasterIdLst>
    <p:notesMasterId r:id="rId7"/>
  </p:notesMasterIdLst>
  <p:handoutMasterIdLst>
    <p:handoutMasterId r:id="rId8"/>
  </p:handoutMasterIdLst>
  <p:sldIdLst>
    <p:sldId id="256" r:id="rId2"/>
    <p:sldId id="260" r:id="rId3"/>
    <p:sldId id="258" r:id="rId4"/>
    <p:sldId id="257" r:id="rId5"/>
    <p:sldId id="259" r:id="rId6"/>
  </p:sldIdLst>
  <p:sldSz cx="9144000" cy="5143500" type="screen16x9"/>
  <p:notesSz cx="9940925" cy="6808788"/>
  <p:defaultTextStyle>
    <a:defPPr>
      <a:defRPr lang="ru-RU"/>
    </a:defPPr>
    <a:lvl1pPr marL="0" algn="l" defTabSz="911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5558" algn="l" defTabSz="911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1166" algn="l" defTabSz="911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6731" algn="l" defTabSz="911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2319" algn="l" defTabSz="911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7876" algn="l" defTabSz="911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3454" algn="l" defTabSz="911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89033" algn="l" defTabSz="911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44604" algn="l" defTabSz="911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880">
          <p15:clr>
            <a:srgbClr val="A4A3A4"/>
          </p15:clr>
        </p15:guide>
        <p15:guide id="3" orient="horz" pos="21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9999"/>
    <a:srgbClr val="FCC0D5"/>
    <a:srgbClr val="580000"/>
    <a:srgbClr val="6C0000"/>
    <a:srgbClr val="181DF8"/>
    <a:srgbClr val="FF0000"/>
    <a:srgbClr val="000000"/>
    <a:srgbClr val="FFC000"/>
    <a:srgbClr val="FFFF00"/>
    <a:srgbClr val="060BD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55" autoAdjust="0"/>
    <p:restoredTop sz="86457" autoAdjust="0"/>
  </p:normalViewPr>
  <p:slideViewPr>
    <p:cSldViewPr snapToGrid="0">
      <p:cViewPr>
        <p:scale>
          <a:sx n="100" d="100"/>
          <a:sy n="100" d="100"/>
        </p:scale>
        <p:origin x="-1392" y="-438"/>
      </p:cViewPr>
      <p:guideLst>
        <p:guide orient="horz" pos="160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128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15" y="119"/>
            <a:ext cx="4308031" cy="341074"/>
          </a:xfrm>
          <a:prstGeom prst="rect">
            <a:avLst/>
          </a:prstGeom>
        </p:spPr>
        <p:txBody>
          <a:bodyPr vert="horz" lIns="88119" tIns="44054" rIns="88119" bIns="44054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0780" y="119"/>
            <a:ext cx="4308031" cy="341074"/>
          </a:xfrm>
          <a:prstGeom prst="rect">
            <a:avLst/>
          </a:prstGeom>
        </p:spPr>
        <p:txBody>
          <a:bodyPr vert="horz" lIns="88119" tIns="44054" rIns="88119" bIns="44054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pPr/>
              <a:t>22.07.2020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15" y="6467741"/>
            <a:ext cx="4308031" cy="341072"/>
          </a:xfrm>
          <a:prstGeom prst="rect">
            <a:avLst/>
          </a:prstGeom>
        </p:spPr>
        <p:txBody>
          <a:bodyPr vert="horz" lIns="88119" tIns="44054" rIns="88119" bIns="44054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0780" y="6467741"/>
            <a:ext cx="4308031" cy="341072"/>
          </a:xfrm>
          <a:prstGeom prst="rect">
            <a:avLst/>
          </a:prstGeom>
        </p:spPr>
        <p:txBody>
          <a:bodyPr vert="horz" lIns="88119" tIns="44054" rIns="88119" bIns="44054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7822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16" y="46"/>
            <a:ext cx="4307733" cy="341622"/>
          </a:xfrm>
          <a:prstGeom prst="rect">
            <a:avLst/>
          </a:prstGeom>
        </p:spPr>
        <p:txBody>
          <a:bodyPr vert="horz" lIns="95415" tIns="47707" rIns="95415" bIns="4770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1007" y="46"/>
            <a:ext cx="4307733" cy="341622"/>
          </a:xfrm>
          <a:prstGeom prst="rect">
            <a:avLst/>
          </a:prstGeom>
        </p:spPr>
        <p:txBody>
          <a:bodyPr vert="horz" lIns="95415" tIns="47707" rIns="95415" bIns="4770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22.07.2020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3050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15" tIns="47707" rIns="95415" bIns="4770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211" y="3276749"/>
            <a:ext cx="7952739" cy="2680960"/>
          </a:xfrm>
          <a:prstGeom prst="rect">
            <a:avLst/>
          </a:prstGeom>
        </p:spPr>
        <p:txBody>
          <a:bodyPr vert="horz" lIns="95415" tIns="47707" rIns="95415" bIns="4770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16" y="6467272"/>
            <a:ext cx="4307733" cy="341620"/>
          </a:xfrm>
          <a:prstGeom prst="rect">
            <a:avLst/>
          </a:prstGeom>
        </p:spPr>
        <p:txBody>
          <a:bodyPr vert="horz" lIns="95415" tIns="47707" rIns="95415" bIns="4770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1007" y="6467272"/>
            <a:ext cx="4307733" cy="341620"/>
          </a:xfrm>
          <a:prstGeom prst="rect">
            <a:avLst/>
          </a:prstGeom>
        </p:spPr>
        <p:txBody>
          <a:bodyPr vert="horz" lIns="95415" tIns="47707" rIns="95415" bIns="4770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54388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116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558" algn="l" defTabSz="91116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1166" algn="l" defTabSz="91116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6731" algn="l" defTabSz="91116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2319" algn="l" defTabSz="91116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7876" algn="l" defTabSz="91116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3454" algn="l" defTabSz="91116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9033" algn="l" defTabSz="91116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4604" algn="l" defTabSz="91116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930525" y="852488"/>
            <a:ext cx="4079875" cy="22955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703B497-C6B8-4609-8640-83823D2DD584}" type="slidenum">
              <a:rPr lang="ru-RU" altLang="ru-RU" smtClean="0">
                <a:solidFill>
                  <a:srgbClr val="000000"/>
                </a:solidFill>
                <a:cs typeface="Arial" charset="0"/>
              </a:rPr>
              <a:pPr/>
              <a:t>1</a:t>
            </a:fld>
            <a:endParaRPr lang="ru-RU" alt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928938" y="850900"/>
            <a:ext cx="4083050" cy="22971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7DFF1CFE-8E25-48C6-AD8E-FDA75685C55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928938" y="850900"/>
            <a:ext cx="4083050" cy="22971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7DFF1CFE-8E25-48C6-AD8E-FDA75685C55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928938" y="850900"/>
            <a:ext cx="4083050" cy="22971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EE45AD2-E1C6-42E5-B676-DF9637AA24D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928938" y="850900"/>
            <a:ext cx="4083050" cy="22971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E69CB92-950F-487F-A09D-F729361D5266}" type="slidenum">
              <a:rPr lang="ru-RU" altLang="ru-RU" smtClean="0">
                <a:solidFill>
                  <a:srgbClr val="000000"/>
                </a:solidFill>
                <a:cs typeface="Arial" charset="0"/>
              </a:rPr>
              <a:pPr/>
              <a:t>5</a:t>
            </a:fld>
            <a:endParaRPr lang="ru-RU" alt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36" y="841775"/>
            <a:ext cx="6858001" cy="1790700"/>
          </a:xfrm>
        </p:spPr>
        <p:txBody>
          <a:bodyPr anchor="b"/>
          <a:lstStyle>
            <a:lvl1pPr algn="ctr">
              <a:defRPr sz="5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36" y="2701549"/>
            <a:ext cx="6858001" cy="1241822"/>
          </a:xfrm>
        </p:spPr>
        <p:txBody>
          <a:bodyPr/>
          <a:lstStyle>
            <a:lvl1pPr marL="0" indent="0" algn="ctr">
              <a:buNone/>
              <a:defRPr sz="2100"/>
            </a:lvl1pPr>
            <a:lvl2pPr marL="397091" indent="0" algn="ctr">
              <a:buNone/>
              <a:defRPr sz="1700"/>
            </a:lvl2pPr>
            <a:lvl3pPr marL="794180" indent="0" algn="ctr">
              <a:buNone/>
              <a:defRPr sz="1700"/>
            </a:lvl3pPr>
            <a:lvl4pPr marL="1191269" indent="0" algn="ctr">
              <a:buNone/>
              <a:defRPr sz="1400"/>
            </a:lvl4pPr>
            <a:lvl5pPr marL="1588358" indent="0" algn="ctr">
              <a:buNone/>
              <a:defRPr sz="1400"/>
            </a:lvl5pPr>
            <a:lvl6pPr marL="1985445" indent="0" algn="ctr">
              <a:buNone/>
              <a:defRPr sz="1400"/>
            </a:lvl6pPr>
            <a:lvl7pPr marL="2382530" indent="0" algn="ctr">
              <a:buNone/>
              <a:defRPr sz="1400"/>
            </a:lvl7pPr>
            <a:lvl8pPr marL="2779622" indent="0" algn="ctr">
              <a:buNone/>
              <a:defRPr sz="1400"/>
            </a:lvl8pPr>
            <a:lvl9pPr marL="317671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0F15F592-7799-4E74-8DBD-7C08AEE14006}" type="datetime1">
              <a:rPr lang="ru-RU"/>
              <a:pPr>
                <a:defRPr/>
              </a:pPr>
              <a:t>22.07.2020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EC4E103E-CBF5-45EC-847C-80565EC3FC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9865551"/>
      </p:ext>
    </p:extLst>
  </p:cSld>
  <p:clrMapOvr>
    <a:masterClrMapping/>
  </p:clrMapOvr>
  <p:transition spd="slow" advClick="0"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74C9B951-B670-4DF2-878F-382F632E9D62}" type="datetime1">
              <a:rPr lang="ru-RU"/>
              <a:pPr>
                <a:defRPr/>
              </a:pPr>
              <a:t>22.07.2020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4BF45B12-D38D-4BCB-8D36-D1F2D1A27F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76358352"/>
      </p:ext>
    </p:extLst>
  </p:cSld>
  <p:clrMapOvr>
    <a:masterClrMapping/>
  </p:clrMapOvr>
  <p:transition spd="slow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709" y="27386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92" y="27386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C7B91495-854C-480A-9AE8-3440D25B8A7E}" type="datetime1">
              <a:rPr lang="ru-RU"/>
              <a:pPr>
                <a:defRPr/>
              </a:pPr>
              <a:t>22.07.2020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699DC53F-BE2A-4E11-BF90-E4420749A2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92916360"/>
      </p:ext>
    </p:extLst>
  </p:cSld>
  <p:clrMapOvr>
    <a:masterClrMapping/>
  </p:clrMapOvr>
  <p:transition spd="slow" advClick="0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7" y="206053"/>
            <a:ext cx="8229600" cy="43886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2222F-3F2B-4A35-98E1-139E59767A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A01DE0D8-2AA2-41DC-836C-EFDDF9174A8B}" type="datetime1">
              <a:rPr lang="ru-RU"/>
              <a:pPr>
                <a:defRPr/>
              </a:pPr>
              <a:t>22.07.2020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912F7A9A-B7FD-4A8C-9D5C-28A082601E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8713989"/>
      </p:ext>
    </p:extLst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94" y="1282325"/>
            <a:ext cx="7886700" cy="2139553"/>
          </a:xfrm>
        </p:spPr>
        <p:txBody>
          <a:bodyPr anchor="b"/>
          <a:lstStyle>
            <a:lvl1pPr>
              <a:defRPr sz="5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94" y="3442108"/>
            <a:ext cx="7886700" cy="112514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9709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9418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1912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88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854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825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796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767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6C867D5E-AFBE-4776-8519-B8ED10DF7EF0}" type="datetime1">
              <a:rPr lang="ru-RU"/>
              <a:pPr>
                <a:defRPr/>
              </a:pPr>
              <a:t>22.07.2020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978CCAA1-F32C-4D6D-B173-20D3E9CC64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72352960"/>
      </p:ext>
    </p:extLst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5" y="1369234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5" y="1369234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AB76F9A8-01EA-4899-AD2F-9B17C84F0753}" type="datetime1">
              <a:rPr lang="ru-RU"/>
              <a:pPr>
                <a:defRPr/>
              </a:pPr>
              <a:t>22.07.2020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C492C4DC-4F21-49E0-887A-061BA3A53E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5946955"/>
      </p:ext>
    </p:extLst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6" y="273856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5"/>
            <a:ext cx="3868340" cy="617934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7091" indent="0">
              <a:buNone/>
              <a:defRPr sz="1700" b="1"/>
            </a:lvl2pPr>
            <a:lvl3pPr marL="794180" indent="0">
              <a:buNone/>
              <a:defRPr sz="1700" b="1"/>
            </a:lvl3pPr>
            <a:lvl4pPr marL="1191269" indent="0">
              <a:buNone/>
              <a:defRPr sz="1400" b="1"/>
            </a:lvl4pPr>
            <a:lvl5pPr marL="1588358" indent="0">
              <a:buNone/>
              <a:defRPr sz="1400" b="1"/>
            </a:lvl5pPr>
            <a:lvl6pPr marL="1985445" indent="0">
              <a:buNone/>
              <a:defRPr sz="1400" b="1"/>
            </a:lvl6pPr>
            <a:lvl7pPr marL="2382530" indent="0">
              <a:buNone/>
              <a:defRPr sz="1400" b="1"/>
            </a:lvl7pPr>
            <a:lvl8pPr marL="2779622" indent="0">
              <a:buNone/>
              <a:defRPr sz="1400" b="1"/>
            </a:lvl8pPr>
            <a:lvl9pPr marL="317671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89" y="1260875"/>
            <a:ext cx="3887391" cy="617934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7091" indent="0">
              <a:buNone/>
              <a:defRPr sz="1700" b="1"/>
            </a:lvl2pPr>
            <a:lvl3pPr marL="794180" indent="0">
              <a:buNone/>
              <a:defRPr sz="1700" b="1"/>
            </a:lvl3pPr>
            <a:lvl4pPr marL="1191269" indent="0">
              <a:buNone/>
              <a:defRPr sz="1400" b="1"/>
            </a:lvl4pPr>
            <a:lvl5pPr marL="1588358" indent="0">
              <a:buNone/>
              <a:defRPr sz="1400" b="1"/>
            </a:lvl5pPr>
            <a:lvl6pPr marL="1985445" indent="0">
              <a:buNone/>
              <a:defRPr sz="1400" b="1"/>
            </a:lvl6pPr>
            <a:lvl7pPr marL="2382530" indent="0">
              <a:buNone/>
              <a:defRPr sz="1400" b="1"/>
            </a:lvl7pPr>
            <a:lvl8pPr marL="2779622" indent="0">
              <a:buNone/>
              <a:defRPr sz="1400" b="1"/>
            </a:lvl8pPr>
            <a:lvl9pPr marL="317671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89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66A06891-A7B0-4CFD-A170-DD673173660F}" type="datetime1">
              <a:rPr lang="ru-RU"/>
              <a:pPr>
                <a:defRPr/>
              </a:pPr>
              <a:t>22.07.2020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890B41A1-E1FD-4B9A-A542-920FAC4E14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94555060"/>
      </p:ext>
    </p:extLst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C572E914-81C7-44DB-BB88-48E31AB6D413}" type="datetime1">
              <a:rPr lang="ru-RU"/>
              <a:pPr>
                <a:defRPr/>
              </a:pPr>
              <a:t>22.07.2020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53260C6E-B7EB-4154-AA58-F02AA5D70B9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85649944"/>
      </p:ext>
    </p:extLst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438F392C-2D72-4168-8BCF-86567C4F9A3B}" type="datetime1">
              <a:rPr lang="ru-RU"/>
              <a:pPr>
                <a:defRPr/>
              </a:pPr>
              <a:t>22.07.2020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34D71FE7-7C25-41CC-957C-C670ACEE7E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42892173"/>
      </p:ext>
    </p:extLst>
  </p:cSld>
  <p:clrMapOvr>
    <a:masterClrMapping/>
  </p:clrMapOvr>
  <p:transition spd="slow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65" y="342901"/>
            <a:ext cx="2949179" cy="1200150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90"/>
            <a:ext cx="4629149" cy="36552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65" y="1543052"/>
            <a:ext cx="2949179" cy="2858691"/>
          </a:xfrm>
        </p:spPr>
        <p:txBody>
          <a:bodyPr/>
          <a:lstStyle>
            <a:lvl1pPr marL="0" indent="0">
              <a:buNone/>
              <a:defRPr sz="1400"/>
            </a:lvl1pPr>
            <a:lvl2pPr marL="397091" indent="0">
              <a:buNone/>
              <a:defRPr sz="1300"/>
            </a:lvl2pPr>
            <a:lvl3pPr marL="794180" indent="0">
              <a:buNone/>
              <a:defRPr sz="1100"/>
            </a:lvl3pPr>
            <a:lvl4pPr marL="1191269" indent="0">
              <a:buNone/>
              <a:defRPr sz="1000"/>
            </a:lvl4pPr>
            <a:lvl5pPr marL="1588358" indent="0">
              <a:buNone/>
              <a:defRPr sz="1000"/>
            </a:lvl5pPr>
            <a:lvl6pPr marL="1985445" indent="0">
              <a:buNone/>
              <a:defRPr sz="1000"/>
            </a:lvl6pPr>
            <a:lvl7pPr marL="2382530" indent="0">
              <a:buNone/>
              <a:defRPr sz="1000"/>
            </a:lvl7pPr>
            <a:lvl8pPr marL="2779622" indent="0">
              <a:buNone/>
              <a:defRPr sz="1000"/>
            </a:lvl8pPr>
            <a:lvl9pPr marL="317671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2D544EBB-D729-4878-BF4D-D2D6525CA36F}" type="datetime1">
              <a:rPr lang="ru-RU"/>
              <a:pPr>
                <a:defRPr/>
              </a:pPr>
              <a:t>22.07.2020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F61C2EE7-9CB0-456E-A4F8-302589ABEF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40850860"/>
      </p:ext>
    </p:extLst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65" y="342901"/>
            <a:ext cx="2949179" cy="1200150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90"/>
            <a:ext cx="4629149" cy="3655219"/>
          </a:xfrm>
        </p:spPr>
        <p:txBody>
          <a:bodyPr rtlCol="0">
            <a:normAutofit/>
          </a:bodyPr>
          <a:lstStyle>
            <a:lvl1pPr marL="0" indent="0">
              <a:buNone/>
              <a:defRPr sz="2800"/>
            </a:lvl1pPr>
            <a:lvl2pPr marL="397091" indent="0">
              <a:buNone/>
              <a:defRPr sz="2400"/>
            </a:lvl2pPr>
            <a:lvl3pPr marL="794180" indent="0">
              <a:buNone/>
              <a:defRPr sz="2100"/>
            </a:lvl3pPr>
            <a:lvl4pPr marL="1191269" indent="0">
              <a:buNone/>
              <a:defRPr sz="1700"/>
            </a:lvl4pPr>
            <a:lvl5pPr marL="1588358" indent="0">
              <a:buNone/>
              <a:defRPr sz="1700"/>
            </a:lvl5pPr>
            <a:lvl6pPr marL="1985445" indent="0">
              <a:buNone/>
              <a:defRPr sz="1700"/>
            </a:lvl6pPr>
            <a:lvl7pPr marL="2382530" indent="0">
              <a:buNone/>
              <a:defRPr sz="1700"/>
            </a:lvl7pPr>
            <a:lvl8pPr marL="2779622" indent="0">
              <a:buNone/>
              <a:defRPr sz="1700"/>
            </a:lvl8pPr>
            <a:lvl9pPr marL="3176710" indent="0">
              <a:buNone/>
              <a:defRPr sz="17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65" y="1543052"/>
            <a:ext cx="2949179" cy="2858691"/>
          </a:xfrm>
        </p:spPr>
        <p:txBody>
          <a:bodyPr/>
          <a:lstStyle>
            <a:lvl1pPr marL="0" indent="0">
              <a:buNone/>
              <a:defRPr sz="1400"/>
            </a:lvl1pPr>
            <a:lvl2pPr marL="397091" indent="0">
              <a:buNone/>
              <a:defRPr sz="1300"/>
            </a:lvl2pPr>
            <a:lvl3pPr marL="794180" indent="0">
              <a:buNone/>
              <a:defRPr sz="1100"/>
            </a:lvl3pPr>
            <a:lvl4pPr marL="1191269" indent="0">
              <a:buNone/>
              <a:defRPr sz="1000"/>
            </a:lvl4pPr>
            <a:lvl5pPr marL="1588358" indent="0">
              <a:buNone/>
              <a:defRPr sz="1000"/>
            </a:lvl5pPr>
            <a:lvl6pPr marL="1985445" indent="0">
              <a:buNone/>
              <a:defRPr sz="1000"/>
            </a:lvl6pPr>
            <a:lvl7pPr marL="2382530" indent="0">
              <a:buNone/>
              <a:defRPr sz="1000"/>
            </a:lvl7pPr>
            <a:lvl8pPr marL="2779622" indent="0">
              <a:buNone/>
              <a:defRPr sz="1000"/>
            </a:lvl8pPr>
            <a:lvl9pPr marL="317671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2CB7DAE5-9435-435E-B41C-9CB27EC5CE68}" type="datetime1">
              <a:rPr lang="ru-RU"/>
              <a:pPr>
                <a:defRPr/>
              </a:pPr>
              <a:t>22.07.2020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85766"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E59718DB-0682-4BE5-8E6D-CD5AF0D75A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91399100"/>
      </p:ext>
    </p:extLst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7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9419" tIns="39708" rIns="79419" bIns="397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9419" tIns="39708" rIns="79419" bIns="39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wrap="square" lIns="79419" tIns="39708" rIns="79419" bIns="39708" numCol="1" anchor="ctr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685766" fontAlgn="base">
              <a:spcBef>
                <a:spcPct val="0"/>
              </a:spcBef>
              <a:spcAft>
                <a:spcPct val="0"/>
              </a:spcAft>
              <a:defRPr/>
            </a:pPr>
            <a:fld id="{9ACE803A-19AA-404B-ADFF-D089C63B543E}" type="datetime1">
              <a:rPr lang="ru-RU" altLang="ru-RU" smtClean="0">
                <a:cs typeface="Arial" charset="0"/>
              </a:rPr>
              <a:pPr defTabSz="685766" fontAlgn="base">
                <a:spcBef>
                  <a:spcPct val="0"/>
                </a:spcBef>
                <a:spcAft>
                  <a:spcPct val="0"/>
                </a:spcAft>
                <a:defRPr/>
              </a:pPr>
              <a:t>22.07.2020</a:t>
            </a:fld>
            <a:endParaRPr lang="ru-RU" altLang="ru-RU"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wrap="square" lIns="79419" tIns="39708" rIns="79419" bIns="39708" numCol="1" anchor="ctr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685766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wrap="square" lIns="79419" tIns="39708" rIns="79419" bIns="39708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685766" fontAlgn="base">
              <a:spcBef>
                <a:spcPct val="0"/>
              </a:spcBef>
              <a:spcAft>
                <a:spcPct val="0"/>
              </a:spcAft>
              <a:defRPr/>
            </a:pPr>
            <a:fld id="{603778A7-2A91-4059-9FBA-C632CD5427EB}" type="slidenum">
              <a:rPr lang="ru-RU" altLang="ru-RU" smtClean="0">
                <a:cs typeface="Arial" charset="0"/>
              </a:rPr>
              <a:pPr defTabSz="68576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0760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03" r:id="rId2"/>
    <p:sldLayoutId id="2147484104" r:id="rId3"/>
    <p:sldLayoutId id="2147484105" r:id="rId4"/>
    <p:sldLayoutId id="2147484106" r:id="rId5"/>
    <p:sldLayoutId id="2147484107" r:id="rId6"/>
    <p:sldLayoutId id="2147484108" r:id="rId7"/>
    <p:sldLayoutId id="2147484109" r:id="rId8"/>
    <p:sldLayoutId id="2147484110" r:id="rId9"/>
    <p:sldLayoutId id="2147484111" r:id="rId10"/>
    <p:sldLayoutId id="2147484112" r:id="rId11"/>
    <p:sldLayoutId id="2147484113" r:id="rId12"/>
  </p:sldLayoutIdLst>
  <p:transition spd="slow" advClick="0" advTm="3000"/>
  <p:hf hdr="0" ftr="0" dt="0"/>
  <p:txStyles>
    <p:titleStyle>
      <a:lvl1pPr algn="l" defTabSz="79410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9410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 Light" pitchFamily="34" charset="0"/>
        </a:defRPr>
      </a:lvl2pPr>
      <a:lvl3pPr algn="l" defTabSz="79410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 Light" pitchFamily="34" charset="0"/>
        </a:defRPr>
      </a:lvl3pPr>
      <a:lvl4pPr algn="l" defTabSz="79410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 Light" pitchFamily="34" charset="0"/>
        </a:defRPr>
      </a:lvl4pPr>
      <a:lvl5pPr algn="l" defTabSz="79410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 Light" pitchFamily="34" charset="0"/>
        </a:defRPr>
      </a:lvl5pPr>
      <a:lvl6pPr marL="342884" algn="l" defTabSz="794108" rtl="0" fontAlgn="base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 Light" pitchFamily="34" charset="0"/>
        </a:defRPr>
      </a:lvl6pPr>
      <a:lvl7pPr marL="685766" algn="l" defTabSz="794108" rtl="0" fontAlgn="base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 Light" pitchFamily="34" charset="0"/>
        </a:defRPr>
      </a:lvl7pPr>
      <a:lvl8pPr marL="1028649" algn="l" defTabSz="794108" rtl="0" fontAlgn="base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 Light" pitchFamily="34" charset="0"/>
        </a:defRPr>
      </a:lvl8pPr>
      <a:lvl9pPr marL="1371532" algn="l" defTabSz="794108" rtl="0" fontAlgn="base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 Light" pitchFamily="34" charset="0"/>
        </a:defRPr>
      </a:lvl9pPr>
    </p:titleStyle>
    <p:bodyStyle>
      <a:lvl1pPr marL="197634" indent="-197634" algn="l" defTabSz="794108" rtl="0" eaLnBrk="0" fontAlgn="base" hangingPunct="0">
        <a:lnSpc>
          <a:spcPct val="90000"/>
        </a:lnSpc>
        <a:spcBef>
          <a:spcPts val="872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5283" indent="-197634" algn="l" defTabSz="794108" rtl="0" eaLnBrk="0" fontAlgn="base" hangingPunct="0">
        <a:lnSpc>
          <a:spcPct val="90000"/>
        </a:lnSpc>
        <a:spcBef>
          <a:spcPts val="431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1742" indent="-197634" algn="l" defTabSz="794108" rtl="0" eaLnBrk="0" fontAlgn="base" hangingPunct="0">
        <a:lnSpc>
          <a:spcPct val="90000"/>
        </a:lnSpc>
        <a:spcBef>
          <a:spcPts val="431"/>
        </a:spcBef>
        <a:spcAft>
          <a:spcPct val="0"/>
        </a:spcAft>
        <a:buFont typeface="Arial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390" indent="-197634" algn="l" defTabSz="794108" rtl="0" eaLnBrk="0" fontAlgn="base" hangingPunct="0">
        <a:lnSpc>
          <a:spcPct val="90000"/>
        </a:lnSpc>
        <a:spcBef>
          <a:spcPts val="431"/>
        </a:spcBef>
        <a:spcAft>
          <a:spcPct val="0"/>
        </a:spcAft>
        <a:buFont typeface="Arial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85848" indent="-197634" algn="l" defTabSz="794108" rtl="0" eaLnBrk="0" fontAlgn="base" hangingPunct="0">
        <a:lnSpc>
          <a:spcPct val="90000"/>
        </a:lnSpc>
        <a:spcBef>
          <a:spcPts val="431"/>
        </a:spcBef>
        <a:spcAft>
          <a:spcPct val="0"/>
        </a:spcAft>
        <a:buFont typeface="Arial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83987" indent="-198545" algn="l" defTabSz="794180" rtl="0" eaLnBrk="1" latinLnBrk="0" hangingPunct="1">
        <a:lnSpc>
          <a:spcPct val="90000"/>
        </a:lnSpc>
        <a:spcBef>
          <a:spcPts val="434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81076" indent="-198545" algn="l" defTabSz="794180" rtl="0" eaLnBrk="1" latinLnBrk="0" hangingPunct="1">
        <a:lnSpc>
          <a:spcPct val="90000"/>
        </a:lnSpc>
        <a:spcBef>
          <a:spcPts val="434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78165" indent="-198545" algn="l" defTabSz="794180" rtl="0" eaLnBrk="1" latinLnBrk="0" hangingPunct="1">
        <a:lnSpc>
          <a:spcPct val="90000"/>
        </a:lnSpc>
        <a:spcBef>
          <a:spcPts val="434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254" indent="-198545" algn="l" defTabSz="794180" rtl="0" eaLnBrk="1" latinLnBrk="0" hangingPunct="1">
        <a:lnSpc>
          <a:spcPct val="90000"/>
        </a:lnSpc>
        <a:spcBef>
          <a:spcPts val="434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418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397091" algn="l" defTabSz="79418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794180" algn="l" defTabSz="79418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191269" algn="l" defTabSz="79418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588358" algn="l" defTabSz="79418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1985445" algn="l" defTabSz="79418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382530" algn="l" defTabSz="79418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779622" algn="l" defTabSz="79418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176710" algn="l" defTabSz="79418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0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12.png"/><Relationship Id="rId4" Type="http://schemas.openxmlformats.org/officeDocument/2006/relationships/image" Target="../media/image2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3"/>
          <p:cNvPicPr>
            <a:picLocks noChangeAspect="1" noChangeArrowheads="1"/>
          </p:cNvPicPr>
          <p:nvPr/>
        </p:nvPicPr>
        <p:blipFill>
          <a:blip r:embed="rId3" cstate="print"/>
          <a:srcRect l="8275" t="18001" b="7732"/>
          <a:stretch>
            <a:fillRect/>
          </a:stretch>
        </p:blipFill>
        <p:spPr bwMode="auto">
          <a:xfrm>
            <a:off x="7939" y="410766"/>
            <a:ext cx="914558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12"/>
          <p:cNvSpPr txBox="1">
            <a:spLocks noChangeArrowheads="1"/>
          </p:cNvSpPr>
          <p:nvPr/>
        </p:nvSpPr>
        <p:spPr bwMode="auto">
          <a:xfrm>
            <a:off x="34925" y="4181476"/>
            <a:ext cx="2262188" cy="207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2978" tIns="26496" rIns="52978" bIns="26496">
            <a:spAutoFit/>
          </a:bodyPr>
          <a:lstStyle/>
          <a:p>
            <a:pPr defTabSz="538163">
              <a:spcBef>
                <a:spcPct val="50000"/>
              </a:spcBef>
            </a:pPr>
            <a:r>
              <a:rPr lang="ru-RU" altLang="ru-RU" sz="1000" b="1">
                <a:solidFill>
                  <a:srgbClr val="000000"/>
                </a:solidFill>
                <a:latin typeface="Times New Roman" pitchFamily="18" charset="0"/>
              </a:rPr>
              <a:t>УСЛОВНЫЕ ОБОЗНАЧЕНИЯ</a:t>
            </a:r>
          </a:p>
        </p:txBody>
      </p:sp>
      <p:sp>
        <p:nvSpPr>
          <p:cNvPr id="46" name="Line 34"/>
          <p:cNvSpPr>
            <a:spLocks noChangeShapeType="1"/>
          </p:cNvSpPr>
          <p:nvPr/>
        </p:nvSpPr>
        <p:spPr bwMode="auto">
          <a:xfrm flipV="1">
            <a:off x="4481514" y="2705100"/>
            <a:ext cx="1482725" cy="20276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/>
        </p:spPr>
        <p:txBody>
          <a:bodyPr lIns="77960" tIns="38984" rIns="77960" bIns="38984"/>
          <a:lstStyle/>
          <a:p>
            <a:pPr defTabSz="90933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47" name="Line 36"/>
          <p:cNvSpPr>
            <a:spLocks noChangeShapeType="1"/>
          </p:cNvSpPr>
          <p:nvPr/>
        </p:nvSpPr>
        <p:spPr bwMode="auto">
          <a:xfrm flipV="1">
            <a:off x="2278064" y="2020492"/>
            <a:ext cx="1654175" cy="209788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/>
        </p:spPr>
        <p:txBody>
          <a:bodyPr lIns="77960" tIns="38984" rIns="77960" bIns="38984"/>
          <a:lstStyle/>
          <a:p>
            <a:pPr defTabSz="90933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078" name="TextBox 3"/>
          <p:cNvSpPr txBox="1">
            <a:spLocks noChangeArrowheads="1"/>
          </p:cNvSpPr>
          <p:nvPr/>
        </p:nvSpPr>
        <p:spPr bwMode="auto">
          <a:xfrm>
            <a:off x="452438" y="2081213"/>
            <a:ext cx="1915453" cy="36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325" tIns="45161" rIns="90325" bIns="45161">
            <a:spAutoFit/>
          </a:bodyPr>
          <a:lstStyle/>
          <a:p>
            <a:pPr defTabSz="911225"/>
            <a:r>
              <a:rPr lang="ru-RU" altLang="ru-RU">
                <a:solidFill>
                  <a:srgbClr val="000000"/>
                </a:solidFill>
                <a:latin typeface="Times New Roman" pitchFamily="18" charset="0"/>
              </a:rPr>
              <a:t>Западные районы</a:t>
            </a:r>
          </a:p>
        </p:txBody>
      </p:sp>
      <p:sp>
        <p:nvSpPr>
          <p:cNvPr id="3079" name="Rectangle 5"/>
          <p:cNvSpPr>
            <a:spLocks noChangeArrowheads="1"/>
          </p:cNvSpPr>
          <p:nvPr/>
        </p:nvSpPr>
        <p:spPr bwMode="auto">
          <a:xfrm>
            <a:off x="7858126" y="1"/>
            <a:ext cx="1285875" cy="23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420" tIns="32234" rIns="64420" bIns="32234" anchor="ctr"/>
          <a:lstStyle/>
          <a:p>
            <a:pPr algn="ctr" defTabSz="650875"/>
            <a:endParaRPr lang="ru-RU" altLang="ru-RU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80" name="TextBox 95"/>
          <p:cNvSpPr txBox="1">
            <a:spLocks noChangeArrowheads="1"/>
          </p:cNvSpPr>
          <p:nvPr/>
        </p:nvSpPr>
        <p:spPr bwMode="auto">
          <a:xfrm>
            <a:off x="6323013" y="2770585"/>
            <a:ext cx="2057928" cy="36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325" tIns="45161" rIns="90325" bIns="45161">
            <a:spAutoFit/>
          </a:bodyPr>
          <a:lstStyle/>
          <a:p>
            <a:pPr defTabSz="911225"/>
            <a:r>
              <a:rPr lang="ru-RU" altLang="ru-RU">
                <a:solidFill>
                  <a:srgbClr val="000000"/>
                </a:solidFill>
                <a:latin typeface="Times New Roman" pitchFamily="18" charset="0"/>
              </a:rPr>
              <a:t>Восточные районы</a:t>
            </a: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8066089" y="61913"/>
            <a:ext cx="873125" cy="23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3336" tIns="31706" rIns="63336" bIns="31706" anchor="ctr"/>
          <a:lstStyle/>
          <a:p>
            <a:pPr algn="ctr" defTabSz="635000"/>
            <a:r>
              <a:rPr lang="ru-RU" altLang="ru-RU" sz="1000" b="1">
                <a:solidFill>
                  <a:srgbClr val="000000"/>
                </a:solidFill>
                <a:latin typeface="Times New Roman" pitchFamily="18" charset="0"/>
              </a:rPr>
              <a:t>Слайд  </a:t>
            </a:r>
            <a:fld id="{92FC0CDD-F75E-4448-868F-AA71F62E06F9}" type="slidenum">
              <a:rPr lang="ru-RU" altLang="ru-RU" sz="1000" b="1">
                <a:solidFill>
                  <a:srgbClr val="000000"/>
                </a:solidFill>
                <a:latin typeface="Times New Roman" pitchFamily="18" charset="0"/>
              </a:rPr>
              <a:pPr algn="ctr" defTabSz="635000"/>
              <a:t>1</a:t>
            </a:fld>
            <a:endParaRPr lang="ru-RU" altLang="ru-RU" sz="10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-12700" y="4316016"/>
            <a:ext cx="6556375" cy="8191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702" tIns="45355" rIns="90702" bIns="45355" anchor="ctr"/>
          <a:lstStyle/>
          <a:p>
            <a:pPr algn="ctr" defTabSz="90933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083" name="Text Box 12"/>
          <p:cNvSpPr txBox="1">
            <a:spLocks noChangeArrowheads="1"/>
          </p:cNvSpPr>
          <p:nvPr/>
        </p:nvSpPr>
        <p:spPr bwMode="auto">
          <a:xfrm>
            <a:off x="3740150" y="4371975"/>
            <a:ext cx="1028700" cy="192035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53003" tIns="26509" rIns="53003" bIns="26509">
            <a:spAutoFit/>
          </a:bodyPr>
          <a:lstStyle/>
          <a:p>
            <a:pPr defTabSz="538163">
              <a:spcBef>
                <a:spcPct val="50000"/>
              </a:spcBef>
              <a:buFontTx/>
              <a:buChar char="-"/>
            </a:pPr>
            <a:r>
              <a:rPr lang="ru-RU" altLang="ru-RU" sz="700" b="1">
                <a:solidFill>
                  <a:srgbClr val="000000"/>
                </a:solidFill>
                <a:latin typeface="Times New Roman" pitchFamily="18" charset="0"/>
              </a:rPr>
              <a:t>Град</a:t>
            </a:r>
            <a:r>
              <a:rPr lang="ru-RU" altLang="ru-RU" sz="900" b="1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511176" y="4382692"/>
            <a:ext cx="703263" cy="192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3003" tIns="26509" rIns="53003" bIns="26509">
            <a:spAutoFit/>
          </a:bodyPr>
          <a:lstStyle/>
          <a:p>
            <a:pPr defTabSz="538163">
              <a:spcBef>
                <a:spcPct val="50000"/>
              </a:spcBef>
            </a:pPr>
            <a:r>
              <a:rPr lang="ru-RU" altLang="ru-RU" sz="900" b="1">
                <a:solidFill>
                  <a:srgbClr val="000000"/>
                </a:solidFill>
                <a:latin typeface="Times New Roman" pitchFamily="18" charset="0"/>
              </a:rPr>
              <a:t>- Ветер</a:t>
            </a:r>
          </a:p>
        </p:txBody>
      </p:sp>
      <p:sp>
        <p:nvSpPr>
          <p:cNvPr id="3085" name="Text Box 12"/>
          <p:cNvSpPr txBox="1">
            <a:spLocks noChangeArrowheads="1"/>
          </p:cNvSpPr>
          <p:nvPr/>
        </p:nvSpPr>
        <p:spPr bwMode="auto">
          <a:xfrm>
            <a:off x="549276" y="4631531"/>
            <a:ext cx="574675" cy="192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3003" tIns="26509" rIns="53003" bIns="26509">
            <a:spAutoFit/>
          </a:bodyPr>
          <a:lstStyle/>
          <a:p>
            <a:pPr defTabSz="538163">
              <a:spcBef>
                <a:spcPct val="50000"/>
              </a:spcBef>
            </a:pPr>
            <a:r>
              <a:rPr lang="ru-RU" altLang="ru-RU" sz="900" b="1">
                <a:solidFill>
                  <a:srgbClr val="000000"/>
                </a:solidFill>
                <a:latin typeface="Times New Roman" pitchFamily="18" charset="0"/>
              </a:rPr>
              <a:t>-Снег</a:t>
            </a:r>
          </a:p>
        </p:txBody>
      </p:sp>
      <p:sp>
        <p:nvSpPr>
          <p:cNvPr id="3086" name="Text Box 12"/>
          <p:cNvSpPr txBox="1">
            <a:spLocks noChangeArrowheads="1"/>
          </p:cNvSpPr>
          <p:nvPr/>
        </p:nvSpPr>
        <p:spPr bwMode="auto">
          <a:xfrm>
            <a:off x="2058989" y="4900613"/>
            <a:ext cx="1512887" cy="26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3003" tIns="26509" rIns="53003" bIns="26509">
            <a:spAutoFit/>
          </a:bodyPr>
          <a:lstStyle/>
          <a:p>
            <a:pPr defTabSz="538163">
              <a:spcBef>
                <a:spcPct val="50000"/>
              </a:spcBef>
            </a:pPr>
            <a:r>
              <a:rPr lang="ru-RU" altLang="ru-RU" sz="700">
                <a:solidFill>
                  <a:srgbClr val="000000"/>
                </a:solidFill>
                <a:latin typeface="Times New Roman" pitchFamily="18" charset="0"/>
              </a:rPr>
              <a:t>- Низкие температуры воздуха, ниже 30 °С</a:t>
            </a:r>
          </a:p>
        </p:txBody>
      </p:sp>
      <p:sp>
        <p:nvSpPr>
          <p:cNvPr id="3087" name="Text Box 564"/>
          <p:cNvSpPr txBox="1">
            <a:spLocks noChangeArrowheads="1"/>
          </p:cNvSpPr>
          <p:nvPr/>
        </p:nvSpPr>
        <p:spPr bwMode="auto">
          <a:xfrm>
            <a:off x="1411288" y="4895850"/>
            <a:ext cx="647700" cy="198956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lIns="90358" tIns="45176" rIns="90358" bIns="45176">
            <a:spAutoFit/>
          </a:bodyPr>
          <a:lstStyle/>
          <a:p>
            <a:pPr defTabSz="911225"/>
            <a:r>
              <a:rPr lang="en-US" altLang="ru-RU" sz="700" b="1">
                <a:solidFill>
                  <a:srgbClr val="0070C0"/>
                </a:solidFill>
                <a:latin typeface="Times New Roman" pitchFamily="18" charset="0"/>
              </a:rPr>
              <a:t>&lt;</a:t>
            </a:r>
            <a:r>
              <a:rPr lang="ru-RU" altLang="ru-RU" sz="700" b="1">
                <a:solidFill>
                  <a:srgbClr val="0070C0"/>
                </a:solidFill>
                <a:latin typeface="Times New Roman" pitchFamily="18" charset="0"/>
              </a:rPr>
              <a:t>(-30) °С</a:t>
            </a:r>
            <a:r>
              <a:rPr lang="ru-RU" altLang="ru-RU" sz="700">
                <a:solidFill>
                  <a:srgbClr val="0070C0"/>
                </a:solidFill>
                <a:latin typeface="Times New Roman" pitchFamily="18" charset="0"/>
              </a:rPr>
              <a:t> </a:t>
            </a:r>
            <a:endParaRPr lang="en-US" altLang="ru-RU" sz="700">
              <a:solidFill>
                <a:srgbClr val="0070C0"/>
              </a:solidFill>
              <a:latin typeface="Times New Roman" pitchFamily="18" charset="0"/>
            </a:endParaRPr>
          </a:p>
        </p:txBody>
      </p:sp>
      <p:pic>
        <p:nvPicPr>
          <p:cNvPr id="3088" name="Picture 35" descr="ve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9" y="4360069"/>
            <a:ext cx="395287" cy="198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9" name="Text Box 12"/>
          <p:cNvSpPr txBox="1">
            <a:spLocks noChangeArrowheads="1"/>
          </p:cNvSpPr>
          <p:nvPr/>
        </p:nvSpPr>
        <p:spPr bwMode="auto">
          <a:xfrm>
            <a:off x="5148263" y="4318398"/>
            <a:ext cx="1077912" cy="192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3003" tIns="26509" rIns="53003" bIns="26509">
            <a:spAutoFit/>
          </a:bodyPr>
          <a:lstStyle/>
          <a:p>
            <a:pPr defTabSz="538163">
              <a:spcBef>
                <a:spcPct val="50000"/>
              </a:spcBef>
            </a:pPr>
            <a:r>
              <a:rPr lang="ru-RU" altLang="ru-RU" sz="900" b="1">
                <a:solidFill>
                  <a:srgbClr val="000000"/>
                </a:solidFill>
                <a:latin typeface="Times New Roman" pitchFamily="18" charset="0"/>
              </a:rPr>
              <a:t>- </a:t>
            </a:r>
            <a:r>
              <a:rPr lang="ru-RU" altLang="ru-RU" sz="9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900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altLang="ru-RU" sz="9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метель</a:t>
            </a:r>
          </a:p>
        </p:txBody>
      </p:sp>
      <p:sp>
        <p:nvSpPr>
          <p:cNvPr id="3090" name="Text Box 53"/>
          <p:cNvSpPr txBox="1">
            <a:spLocks noChangeArrowheads="1"/>
          </p:cNvSpPr>
          <p:nvPr/>
        </p:nvSpPr>
        <p:spPr bwMode="auto">
          <a:xfrm>
            <a:off x="1916113" y="4358879"/>
            <a:ext cx="1079500" cy="14525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0358" tIns="45176" rIns="90358" bIns="45176"/>
          <a:lstStyle/>
          <a:p>
            <a:pPr defTabSz="911225"/>
            <a:r>
              <a:rPr lang="ru-RU" altLang="ru-RU" sz="900" b="1">
                <a:solidFill>
                  <a:srgbClr val="000000"/>
                </a:solidFill>
                <a:latin typeface="Times New Roman" pitchFamily="18" charset="0"/>
              </a:rPr>
              <a:t>- туман</a:t>
            </a:r>
          </a:p>
        </p:txBody>
      </p:sp>
      <p:sp>
        <p:nvSpPr>
          <p:cNvPr id="3091" name="Text Box 49"/>
          <p:cNvSpPr txBox="1">
            <a:spLocks noChangeArrowheads="1"/>
          </p:cNvSpPr>
          <p:nvPr/>
        </p:nvSpPr>
        <p:spPr bwMode="auto">
          <a:xfrm>
            <a:off x="1987550" y="4577954"/>
            <a:ext cx="1041400" cy="16906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0358" tIns="45176" rIns="90358" bIns="45176"/>
          <a:lstStyle/>
          <a:p>
            <a:pPr defTabSz="911225"/>
            <a:r>
              <a:rPr lang="ru-RU" altLang="ru-RU" sz="900" b="1">
                <a:solidFill>
                  <a:srgbClr val="000000"/>
                </a:solidFill>
                <a:latin typeface="Times New Roman" pitchFamily="18" charset="0"/>
              </a:rPr>
              <a:t>- мокрый снег</a:t>
            </a:r>
          </a:p>
        </p:txBody>
      </p:sp>
      <p:sp>
        <p:nvSpPr>
          <p:cNvPr id="3092" name="Text Box 12"/>
          <p:cNvSpPr txBox="1">
            <a:spLocks noChangeArrowheads="1"/>
          </p:cNvSpPr>
          <p:nvPr/>
        </p:nvSpPr>
        <p:spPr bwMode="auto">
          <a:xfrm>
            <a:off x="476250" y="4849417"/>
            <a:ext cx="863600" cy="26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3003" tIns="26509" rIns="53003" bIns="26509">
            <a:spAutoFit/>
          </a:bodyPr>
          <a:lstStyle/>
          <a:p>
            <a:pPr defTabSz="538163">
              <a:spcBef>
                <a:spcPct val="50000"/>
              </a:spcBef>
            </a:pPr>
            <a:r>
              <a:rPr lang="ru-RU" altLang="ru-RU" sz="70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ru-RU" altLang="ru-RU" sz="700" b="1">
                <a:solidFill>
                  <a:srgbClr val="000000"/>
                </a:solidFill>
                <a:latin typeface="Times New Roman" pitchFamily="18" charset="0"/>
              </a:rPr>
              <a:t>облачно с прояснениями</a:t>
            </a:r>
          </a:p>
        </p:txBody>
      </p:sp>
      <p:sp>
        <p:nvSpPr>
          <p:cNvPr id="3093" name="Text Box 311"/>
          <p:cNvSpPr txBox="1">
            <a:spLocks noChangeArrowheads="1"/>
          </p:cNvSpPr>
          <p:nvPr/>
        </p:nvSpPr>
        <p:spPr bwMode="auto">
          <a:xfrm>
            <a:off x="3716338" y="4529137"/>
            <a:ext cx="1477962" cy="1488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0358" tIns="45176" rIns="90358" bIns="45176"/>
          <a:lstStyle/>
          <a:p>
            <a:pPr defTabSz="911225"/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altLang="ru-RU" sz="900" b="1">
                <a:solidFill>
                  <a:srgbClr val="000000"/>
                </a:solidFill>
                <a:latin typeface="Times New Roman" pitchFamily="18" charset="0"/>
              </a:rPr>
              <a:t>гололёд</a:t>
            </a:r>
          </a:p>
          <a:p>
            <a:pPr defTabSz="911225"/>
            <a:endParaRPr lang="ru-RU" alt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0" name="Text Box 41"/>
          <p:cNvSpPr txBox="1">
            <a:spLocks noChangeArrowheads="1"/>
          </p:cNvSpPr>
          <p:nvPr/>
        </p:nvSpPr>
        <p:spPr bwMode="auto">
          <a:xfrm>
            <a:off x="3530601" y="4727973"/>
            <a:ext cx="549275" cy="338938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lIns="15430" tIns="15430" rIns="15430" bIns="15430">
            <a:spAutoFit/>
          </a:bodyPr>
          <a:lstStyle>
            <a:lvl1pPr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779713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800" kern="0" dirty="0">
                <a:solidFill>
                  <a:srgbClr val="FF0000"/>
                </a:solidFill>
              </a:rPr>
              <a:t>0…+10°С</a:t>
            </a:r>
          </a:p>
          <a:p>
            <a:pPr defTabSz="779713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800" kern="0" dirty="0"/>
              <a:t>-8…+4°С</a:t>
            </a:r>
          </a:p>
        </p:txBody>
      </p:sp>
      <p:sp>
        <p:nvSpPr>
          <p:cNvPr id="101" name="Text Box 42"/>
          <p:cNvSpPr txBox="1">
            <a:spLocks noChangeArrowheads="1"/>
          </p:cNvSpPr>
          <p:nvPr/>
        </p:nvSpPr>
        <p:spPr bwMode="auto">
          <a:xfrm>
            <a:off x="4133851" y="4737497"/>
            <a:ext cx="1025525" cy="2381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/>
        </p:spPr>
        <p:txBody>
          <a:bodyPr lIns="15430" tIns="15430" rIns="15430" bIns="15430" anchor="ctr"/>
          <a:lstStyle>
            <a:lvl1pPr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78107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" kern="0" dirty="0">
                <a:latin typeface="Times New Roman" pitchFamily="18" charset="0"/>
              </a:rPr>
              <a:t>- температура днем</a:t>
            </a:r>
          </a:p>
          <a:p>
            <a:pPr defTabSz="78107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600" kern="0" dirty="0">
              <a:latin typeface="Times New Roman" pitchFamily="18" charset="0"/>
            </a:endParaRPr>
          </a:p>
          <a:p>
            <a:pPr defTabSz="78107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" kern="0" dirty="0">
                <a:latin typeface="Times New Roman" pitchFamily="18" charset="0"/>
              </a:rPr>
              <a:t>- температура ночью</a:t>
            </a:r>
          </a:p>
        </p:txBody>
      </p:sp>
      <p:sp>
        <p:nvSpPr>
          <p:cNvPr id="3096" name="Text Box 564"/>
          <p:cNvSpPr txBox="1">
            <a:spLocks noChangeArrowheads="1"/>
          </p:cNvSpPr>
          <p:nvPr/>
        </p:nvSpPr>
        <p:spPr bwMode="auto">
          <a:xfrm>
            <a:off x="4870450" y="4860131"/>
            <a:ext cx="647700" cy="198956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lIns="90358" tIns="45176" rIns="90358" bIns="45176">
            <a:spAutoFit/>
          </a:bodyPr>
          <a:lstStyle/>
          <a:p>
            <a:pPr defTabSz="911225"/>
            <a:r>
              <a:rPr lang="en-US" altLang="ru-RU" sz="700" b="1">
                <a:solidFill>
                  <a:srgbClr val="FF0000"/>
                </a:solidFill>
                <a:latin typeface="Times New Roman" pitchFamily="18" charset="0"/>
              </a:rPr>
              <a:t>&gt; </a:t>
            </a:r>
            <a:r>
              <a:rPr lang="ru-RU" altLang="ru-RU" sz="7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en-US" altLang="ru-RU" sz="700" b="1">
                <a:solidFill>
                  <a:srgbClr val="FF0000"/>
                </a:solidFill>
                <a:latin typeface="Times New Roman" pitchFamily="18" charset="0"/>
              </a:rPr>
              <a:t>+</a:t>
            </a:r>
            <a:r>
              <a:rPr lang="ru-RU" altLang="ru-RU" sz="700" b="1">
                <a:solidFill>
                  <a:srgbClr val="FF0000"/>
                </a:solidFill>
                <a:latin typeface="Times New Roman" pitchFamily="18" charset="0"/>
              </a:rPr>
              <a:t>30) °С</a:t>
            </a:r>
            <a:r>
              <a:rPr lang="ru-RU" altLang="ru-RU" sz="700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lang="en-US" altLang="ru-RU" sz="7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97" name="Text Box 12"/>
          <p:cNvSpPr txBox="1">
            <a:spLocks noChangeArrowheads="1"/>
          </p:cNvSpPr>
          <p:nvPr/>
        </p:nvSpPr>
        <p:spPr bwMode="auto">
          <a:xfrm>
            <a:off x="5513389" y="4827985"/>
            <a:ext cx="1514475" cy="26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3003" tIns="26509" rIns="53003" bIns="26509">
            <a:spAutoFit/>
          </a:bodyPr>
          <a:lstStyle/>
          <a:p>
            <a:pPr defTabSz="538163">
              <a:spcBef>
                <a:spcPct val="50000"/>
              </a:spcBef>
            </a:pPr>
            <a:r>
              <a:rPr lang="ru-RU" altLang="ru-RU" sz="700">
                <a:solidFill>
                  <a:srgbClr val="000000"/>
                </a:solidFill>
                <a:latin typeface="Times New Roman" pitchFamily="18" charset="0"/>
              </a:rPr>
              <a:t>- Высокие температуры </a:t>
            </a:r>
            <a:br>
              <a:rPr lang="ru-RU" altLang="ru-RU" sz="70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altLang="ru-RU" sz="700">
                <a:solidFill>
                  <a:srgbClr val="000000"/>
                </a:solidFill>
                <a:latin typeface="Times New Roman" pitchFamily="18" charset="0"/>
              </a:rPr>
              <a:t>воздуха, выше +30 °С</a:t>
            </a:r>
          </a:p>
        </p:txBody>
      </p:sp>
      <p:pic>
        <p:nvPicPr>
          <p:cNvPr id="3098" name="Picture 59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88" y="4827985"/>
            <a:ext cx="360362" cy="208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Picture 5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0000FF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4906259" y="4323521"/>
            <a:ext cx="287301" cy="192447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100" name="Picture 54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6050" y="4608910"/>
            <a:ext cx="215900" cy="19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01" name="Text Box 12"/>
          <p:cNvSpPr txBox="1">
            <a:spLocks noChangeArrowheads="1"/>
          </p:cNvSpPr>
          <p:nvPr/>
        </p:nvSpPr>
        <p:spPr bwMode="auto">
          <a:xfrm>
            <a:off x="5297488" y="4594623"/>
            <a:ext cx="1223962" cy="161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3003" tIns="26509" rIns="53003" bIns="26509">
            <a:spAutoFit/>
          </a:bodyPr>
          <a:lstStyle/>
          <a:p>
            <a:pPr defTabSz="538163">
              <a:spcBef>
                <a:spcPct val="50000"/>
              </a:spcBef>
            </a:pPr>
            <a:r>
              <a:rPr lang="ru-RU" altLang="ru-RU" sz="700" b="1">
                <a:solidFill>
                  <a:srgbClr val="000000"/>
                </a:solidFill>
                <a:latin typeface="Times New Roman" pitchFamily="18" charset="0"/>
              </a:rPr>
              <a:t>- Подтопления н.п.</a:t>
            </a:r>
          </a:p>
        </p:txBody>
      </p:sp>
      <p:pic>
        <p:nvPicPr>
          <p:cNvPr id="3102" name="Picture 43" descr="pod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06963" y="4532710"/>
            <a:ext cx="323850" cy="19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88"/>
          <p:cNvGrpSpPr>
            <a:grpSpLocks/>
          </p:cNvGrpSpPr>
          <p:nvPr/>
        </p:nvGrpSpPr>
        <p:grpSpPr bwMode="auto">
          <a:xfrm>
            <a:off x="3376613" y="4535091"/>
            <a:ext cx="438150" cy="178594"/>
            <a:chOff x="2732088" y="3683030"/>
            <a:chExt cx="438150" cy="238066"/>
          </a:xfrm>
        </p:grpSpPr>
        <p:sp>
          <p:nvSpPr>
            <p:cNvPr id="3174" name="Oval 309"/>
            <p:cNvSpPr>
              <a:spLocks noChangeArrowheads="1"/>
            </p:cNvSpPr>
            <p:nvPr/>
          </p:nvSpPr>
          <p:spPr bwMode="auto">
            <a:xfrm>
              <a:off x="2732088" y="3683030"/>
              <a:ext cx="438150" cy="238066"/>
            </a:xfrm>
            <a:prstGeom prst="ellipse">
              <a:avLst/>
            </a:prstGeom>
            <a:solidFill>
              <a:srgbClr val="66FF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1225"/>
              <a:endParaRPr lang="ru-RU" altLang="ru-RU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pic>
          <p:nvPicPr>
            <p:cNvPr id="3175" name="Picture 31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809071" y="3742952"/>
              <a:ext cx="285750" cy="161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5" name="Прямоугольник 84"/>
          <p:cNvSpPr/>
          <p:nvPr/>
        </p:nvSpPr>
        <p:spPr bwMode="auto">
          <a:xfrm>
            <a:off x="-1588" y="1"/>
            <a:ext cx="9145588" cy="470297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08" tIns="38652" rIns="77308" bIns="38652" anchor="ctr"/>
          <a:lstStyle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dirty="0">
                <a:solidFill>
                  <a:srgbClr val="FFFFFF"/>
                </a:solidFill>
                <a:cs typeface="Arial" panose="020B0604020202020204" pitchFamily="34" charset="0"/>
              </a:rPr>
              <a:t>ЕЖЕДНЕВНЫЙ МЕТЕОРОЛОГИЧЕСКИЙ ПРОГНОЗ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dirty="0">
                <a:solidFill>
                  <a:srgbClr val="FFFFFF"/>
                </a:solidFill>
                <a:cs typeface="Arial" panose="020B0604020202020204" pitchFamily="34" charset="0"/>
              </a:rPr>
              <a:t>НА ТЕРРИТОРИИ ОРЕНБУРГСКОЙ ОБЛАСТИ</a:t>
            </a:r>
          </a:p>
        </p:txBody>
      </p:sp>
      <p:pic>
        <p:nvPicPr>
          <p:cNvPr id="3105" name="Picture 48" descr="2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98600" y="4514850"/>
            <a:ext cx="43815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06" name="Text Box 12"/>
          <p:cNvSpPr txBox="1">
            <a:spLocks noChangeArrowheads="1"/>
          </p:cNvSpPr>
          <p:nvPr/>
        </p:nvSpPr>
        <p:spPr bwMode="auto">
          <a:xfrm>
            <a:off x="2036763" y="4732735"/>
            <a:ext cx="704850" cy="19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3052" tIns="26533" rIns="53052" bIns="26533">
            <a:spAutoFit/>
          </a:bodyPr>
          <a:lstStyle/>
          <a:p>
            <a:pPr defTabSz="538163">
              <a:spcBef>
                <a:spcPct val="50000"/>
              </a:spcBef>
            </a:pPr>
            <a:r>
              <a:rPr lang="ru-RU" altLang="ru-RU" sz="900" b="1">
                <a:solidFill>
                  <a:srgbClr val="000000"/>
                </a:solidFill>
                <a:latin typeface="Times New Roman" pitchFamily="18" charset="0"/>
              </a:rPr>
              <a:t>- </a:t>
            </a:r>
            <a:r>
              <a:rPr lang="ru-RU" altLang="ru-RU" sz="9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дождь</a:t>
            </a:r>
          </a:p>
        </p:txBody>
      </p:sp>
      <p:sp>
        <p:nvSpPr>
          <p:cNvPr id="3107" name="TextBox 95"/>
          <p:cNvSpPr txBox="1">
            <a:spLocks noChangeArrowheads="1"/>
          </p:cNvSpPr>
          <p:nvPr/>
        </p:nvSpPr>
        <p:spPr bwMode="auto">
          <a:xfrm>
            <a:off x="-1588" y="470297"/>
            <a:ext cx="2706688" cy="15709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04898" tIns="52443" rIns="104898" bIns="52443">
            <a:spAutoFit/>
          </a:bodyPr>
          <a:lstStyle/>
          <a:p>
            <a:pPr algn="just" defTabSz="911225" eaLnBrk="0" hangingPunct="0">
              <a:spcBef>
                <a:spcPct val="20000"/>
              </a:spcBef>
              <a:tabLst>
                <a:tab pos="449263" algn="l"/>
              </a:tabLst>
            </a:pPr>
            <a:r>
              <a:rPr lang="ru-RU" altLang="ru-RU" sz="7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Опасные явления: </a:t>
            </a:r>
          </a:p>
          <a:p>
            <a:pPr algn="just" defTabSz="911225" eaLnBrk="0" hangingPunct="0">
              <a:spcBef>
                <a:spcPct val="20000"/>
              </a:spcBef>
              <a:tabLst>
                <a:tab pos="449263" algn="l"/>
              </a:tabLst>
            </a:pPr>
            <a:r>
              <a:rPr lang="ru-RU" altLang="ru-RU" sz="7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1) В период с 16 по 22 июля 2020 г. в большинстве районов Оренбургской области  сохранится чрезвычайная пожарная опасность-5 класс.</a:t>
            </a:r>
          </a:p>
          <a:p>
            <a:pPr algn="just" defTabSz="911225" eaLnBrk="0" hangingPunct="0">
              <a:spcBef>
                <a:spcPct val="20000"/>
              </a:spcBef>
              <a:tabLst>
                <a:tab pos="449263" algn="l"/>
              </a:tabLst>
            </a:pPr>
            <a:r>
              <a:rPr lang="ru-RU" altLang="ru-RU" sz="7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2) В период с 16 по 22 июля 2020г. преимущественно в южных районах Оренбургской области сохранится аномально-жаркая погода со среднесуточными температурами выше климатической нормы на 9° и более.</a:t>
            </a:r>
          </a:p>
          <a:p>
            <a:pPr algn="just" defTabSz="911225" eaLnBrk="0" hangingPunct="0">
              <a:spcBef>
                <a:spcPct val="20000"/>
              </a:spcBef>
              <a:tabLst>
                <a:tab pos="449263" algn="l"/>
              </a:tabLst>
            </a:pPr>
            <a:r>
              <a:rPr lang="ru-RU" altLang="ru-RU" sz="7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Неблагоприятные явления: Днем 22.07.2020г. местами по области ожидаются: гроза, сильный дождь, усиление ветра порывы 15-20 м/с, максимальная температура воздуха 30°, резкое понижение максимальной температуры воздуха на 10° и более.</a:t>
            </a:r>
          </a:p>
        </p:txBody>
      </p:sp>
      <p:pic>
        <p:nvPicPr>
          <p:cNvPr id="3108" name="Picture 52" descr="2222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71626" y="4286250"/>
            <a:ext cx="3587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09" name="TextBox 95"/>
          <p:cNvSpPr txBox="1">
            <a:spLocks noChangeArrowheads="1"/>
          </p:cNvSpPr>
          <p:nvPr/>
        </p:nvSpPr>
        <p:spPr bwMode="auto">
          <a:xfrm>
            <a:off x="3500439" y="2511029"/>
            <a:ext cx="2295237" cy="36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325" tIns="45161" rIns="90325" bIns="45161">
            <a:spAutoFit/>
          </a:bodyPr>
          <a:lstStyle/>
          <a:p>
            <a:pPr defTabSz="911225"/>
            <a:r>
              <a:rPr lang="ru-RU" altLang="ru-RU">
                <a:solidFill>
                  <a:srgbClr val="000000"/>
                </a:solidFill>
                <a:latin typeface="Times New Roman" pitchFamily="18" charset="0"/>
              </a:rPr>
              <a:t>Центральные районы</a:t>
            </a:r>
          </a:p>
        </p:txBody>
      </p:sp>
      <p:grpSp>
        <p:nvGrpSpPr>
          <p:cNvPr id="5" name="Group 9"/>
          <p:cNvGrpSpPr>
            <a:grpSpLocks/>
          </p:cNvGrpSpPr>
          <p:nvPr/>
        </p:nvGrpSpPr>
        <p:grpSpPr bwMode="auto">
          <a:xfrm>
            <a:off x="3263901" y="3146823"/>
            <a:ext cx="334963" cy="302419"/>
            <a:chOff x="2151" y="2490"/>
            <a:chExt cx="239" cy="304"/>
          </a:xfrm>
        </p:grpSpPr>
        <p:sp>
          <p:nvSpPr>
            <p:cNvPr id="107" name="Oval 10"/>
            <p:cNvSpPr>
              <a:spLocks noChangeArrowheads="1"/>
            </p:cNvSpPr>
            <p:nvPr/>
          </p:nvSpPr>
          <p:spPr bwMode="auto">
            <a:xfrm>
              <a:off x="2151" y="2731"/>
              <a:ext cx="58" cy="63"/>
            </a:xfrm>
            <a:prstGeom prst="ellipse">
              <a:avLst/>
            </a:prstGeom>
            <a:solidFill>
              <a:srgbClr val="FF66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093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 dirty="0">
                <a:solidFill>
                  <a:sysClr val="windowText" lastClr="000000"/>
                </a:solidFill>
                <a:latin typeface="Arial"/>
              </a:endParaRPr>
            </a:p>
          </p:txBody>
        </p:sp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2151" y="2490"/>
              <a:ext cx="239" cy="290"/>
              <a:chOff x="2151" y="2490"/>
              <a:chExt cx="239" cy="290"/>
            </a:xfrm>
          </p:grpSpPr>
          <p:sp>
            <p:nvSpPr>
              <p:cNvPr id="109" name="Freeform 12"/>
              <p:cNvSpPr>
                <a:spLocks/>
              </p:cNvSpPr>
              <p:nvPr/>
            </p:nvSpPr>
            <p:spPr bwMode="auto">
              <a:xfrm>
                <a:off x="2183" y="2514"/>
                <a:ext cx="204" cy="98"/>
              </a:xfrm>
              <a:custGeom>
                <a:avLst/>
                <a:gdLst>
                  <a:gd name="T0" fmla="*/ 3 w 204"/>
                  <a:gd name="T1" fmla="*/ 93 h 98"/>
                  <a:gd name="T2" fmla="*/ 180 w 204"/>
                  <a:gd name="T3" fmla="*/ 95 h 98"/>
                  <a:gd name="T4" fmla="*/ 204 w 204"/>
                  <a:gd name="T5" fmla="*/ 87 h 98"/>
                  <a:gd name="T6" fmla="*/ 195 w 204"/>
                  <a:gd name="T7" fmla="*/ 65 h 98"/>
                  <a:gd name="T8" fmla="*/ 177 w 204"/>
                  <a:gd name="T9" fmla="*/ 32 h 98"/>
                  <a:gd name="T10" fmla="*/ 164 w 204"/>
                  <a:gd name="T11" fmla="*/ 8 h 98"/>
                  <a:gd name="T12" fmla="*/ 42 w 204"/>
                  <a:gd name="T13" fmla="*/ 3 h 98"/>
                  <a:gd name="T14" fmla="*/ 3 w 204"/>
                  <a:gd name="T15" fmla="*/ 2 h 98"/>
                  <a:gd name="T16" fmla="*/ 0 w 204"/>
                  <a:gd name="T17" fmla="*/ 50 h 98"/>
                  <a:gd name="T18" fmla="*/ 3 w 204"/>
                  <a:gd name="T19" fmla="*/ 93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4"/>
                  <a:gd name="T31" fmla="*/ 0 h 98"/>
                  <a:gd name="T32" fmla="*/ 204 w 204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4" h="98">
                    <a:moveTo>
                      <a:pt x="3" y="93"/>
                    </a:moveTo>
                    <a:cubicBezTo>
                      <a:pt x="62" y="98"/>
                      <a:pt x="121" y="96"/>
                      <a:pt x="180" y="95"/>
                    </a:cubicBezTo>
                    <a:cubicBezTo>
                      <a:pt x="190" y="94"/>
                      <a:pt x="199" y="96"/>
                      <a:pt x="204" y="87"/>
                    </a:cubicBezTo>
                    <a:cubicBezTo>
                      <a:pt x="203" y="79"/>
                      <a:pt x="199" y="71"/>
                      <a:pt x="195" y="65"/>
                    </a:cubicBezTo>
                    <a:cubicBezTo>
                      <a:pt x="191" y="47"/>
                      <a:pt x="185" y="48"/>
                      <a:pt x="177" y="32"/>
                    </a:cubicBezTo>
                    <a:cubicBezTo>
                      <a:pt x="176" y="26"/>
                      <a:pt x="169" y="12"/>
                      <a:pt x="164" y="8"/>
                    </a:cubicBezTo>
                    <a:cubicBezTo>
                      <a:pt x="162" y="2"/>
                      <a:pt x="56" y="3"/>
                      <a:pt x="42" y="3"/>
                    </a:cubicBezTo>
                    <a:cubicBezTo>
                      <a:pt x="24" y="2"/>
                      <a:pt x="23" y="0"/>
                      <a:pt x="3" y="2"/>
                    </a:cubicBezTo>
                    <a:cubicBezTo>
                      <a:pt x="0" y="21"/>
                      <a:pt x="7" y="33"/>
                      <a:pt x="0" y="50"/>
                    </a:cubicBezTo>
                    <a:cubicBezTo>
                      <a:pt x="2" y="65"/>
                      <a:pt x="1" y="78"/>
                      <a:pt x="3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defTabSz="9093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0" name="Text Box 13"/>
              <p:cNvSpPr txBox="1">
                <a:spLocks noChangeArrowheads="1"/>
              </p:cNvSpPr>
              <p:nvPr/>
            </p:nvSpPr>
            <p:spPr bwMode="auto">
              <a:xfrm>
                <a:off x="2151" y="2490"/>
                <a:ext cx="227" cy="1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lIns="53496" tIns="26746" rIns="53496" bIns="26746">
                <a:spAutoFit/>
              </a:bodyPr>
              <a:lstStyle>
                <a:lvl1pPr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algn="just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700" kern="0" dirty="0">
                    <a:latin typeface="Arial" pitchFamily="34" charset="0"/>
                  </a:rPr>
                  <a:t> </a:t>
                </a:r>
                <a:r>
                  <a:rPr lang="ru-RU" sz="300" kern="0" dirty="0">
                    <a:latin typeface="Arial" pitchFamily="34" charset="0"/>
                  </a:rPr>
                  <a:t>ГУ МЧС</a:t>
                </a:r>
                <a:endParaRPr lang="ru-RU" sz="600" kern="0" dirty="0">
                  <a:latin typeface="Arial" pitchFamily="34" charset="0"/>
                </a:endParaRPr>
              </a:p>
            </p:txBody>
          </p:sp>
          <p:sp>
            <p:nvSpPr>
              <p:cNvPr id="111" name="Line 14"/>
              <p:cNvSpPr>
                <a:spLocks noChangeShapeType="1"/>
              </p:cNvSpPr>
              <p:nvPr/>
            </p:nvSpPr>
            <p:spPr bwMode="auto">
              <a:xfrm flipH="1">
                <a:off x="2185" y="2518"/>
                <a:ext cx="1" cy="26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9093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2" name="Line 15"/>
              <p:cNvSpPr>
                <a:spLocks noChangeShapeType="1"/>
              </p:cNvSpPr>
              <p:nvPr/>
            </p:nvSpPr>
            <p:spPr bwMode="auto">
              <a:xfrm flipV="1">
                <a:off x="2186" y="2606"/>
                <a:ext cx="203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9093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3" name="Line 16"/>
              <p:cNvSpPr>
                <a:spLocks noChangeShapeType="1"/>
              </p:cNvSpPr>
              <p:nvPr/>
            </p:nvSpPr>
            <p:spPr bwMode="auto">
              <a:xfrm flipV="1">
                <a:off x="2186" y="2586"/>
                <a:ext cx="191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9093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4" name="Line 17"/>
              <p:cNvSpPr>
                <a:spLocks noChangeShapeType="1"/>
              </p:cNvSpPr>
              <p:nvPr/>
            </p:nvSpPr>
            <p:spPr bwMode="auto">
              <a:xfrm flipV="1">
                <a:off x="2185" y="2519"/>
                <a:ext cx="164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9093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5" name="Line 18"/>
              <p:cNvSpPr>
                <a:spLocks noChangeShapeType="1"/>
              </p:cNvSpPr>
              <p:nvPr/>
            </p:nvSpPr>
            <p:spPr bwMode="auto">
              <a:xfrm flipV="1">
                <a:off x="2186" y="2540"/>
                <a:ext cx="172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9093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6" name="Line 19"/>
              <p:cNvSpPr>
                <a:spLocks noChangeShapeType="1"/>
              </p:cNvSpPr>
              <p:nvPr/>
            </p:nvSpPr>
            <p:spPr bwMode="auto">
              <a:xfrm>
                <a:off x="2349" y="2519"/>
                <a:ext cx="41" cy="85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9093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</p:grpSp>
      </p:grpSp>
      <p:cxnSp>
        <p:nvCxnSpPr>
          <p:cNvPr id="3" name="Прямая соединительная линия 2"/>
          <p:cNvCxnSpPr/>
          <p:nvPr/>
        </p:nvCxnSpPr>
        <p:spPr bwMode="auto">
          <a:xfrm flipH="1" flipV="1">
            <a:off x="1914525" y="2928938"/>
            <a:ext cx="71438" cy="309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 bwMode="auto">
          <a:xfrm flipH="1" flipV="1">
            <a:off x="1630364" y="1826419"/>
            <a:ext cx="71437" cy="309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13" name="Text Box 25"/>
          <p:cNvSpPr txBox="1">
            <a:spLocks noChangeArrowheads="1"/>
          </p:cNvSpPr>
          <p:nvPr/>
        </p:nvSpPr>
        <p:spPr bwMode="auto">
          <a:xfrm>
            <a:off x="5473700" y="3436144"/>
            <a:ext cx="1131888" cy="551037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88491" tIns="44254" rIns="88491" bIns="44254">
            <a:spAutoFit/>
          </a:bodyPr>
          <a:lstStyle/>
          <a:p>
            <a:r>
              <a:rPr lang="ru-RU" altLang="ru-RU" sz="1000" b="1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Estrangelo Edessa" pitchFamily="66" charset="0"/>
              </a:rPr>
              <a:t>+14+19°</a:t>
            </a:r>
          </a:p>
          <a:p>
            <a:endParaRPr lang="ru-RU" altLang="ru-RU" sz="1000" b="1" dirty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Estrangelo Edessa" pitchFamily="66" charset="0"/>
            </a:endParaRPr>
          </a:p>
          <a:p>
            <a:r>
              <a:rPr lang="ru-RU" altLang="ru-RU" sz="1000" b="1" dirty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Estrangelo Edessa" pitchFamily="66" charset="0"/>
              </a:rPr>
              <a:t>+</a:t>
            </a:r>
            <a:r>
              <a:rPr lang="ru-RU" altLang="ru-RU" sz="10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Estrangelo Edessa" pitchFamily="66" charset="0"/>
              </a:rPr>
              <a:t>28+30°</a:t>
            </a:r>
            <a:endParaRPr lang="ru-RU" altLang="ru-RU" sz="1000" b="1" dirty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Estrangelo Edessa" pitchFamily="66" charset="0"/>
            </a:endParaRPr>
          </a:p>
        </p:txBody>
      </p:sp>
      <p:sp>
        <p:nvSpPr>
          <p:cNvPr id="3114" name="Rectangle 20"/>
          <p:cNvSpPr>
            <a:spLocks noChangeArrowheads="1"/>
          </p:cNvSpPr>
          <p:nvPr/>
        </p:nvSpPr>
        <p:spPr bwMode="auto">
          <a:xfrm>
            <a:off x="3373439" y="3290888"/>
            <a:ext cx="517525" cy="16151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53255" tIns="26638" rIns="53255" bIns="26638">
            <a:spAutoFit/>
          </a:bodyPr>
          <a:lstStyle/>
          <a:p>
            <a:pPr defTabSz="528638">
              <a:spcBef>
                <a:spcPct val="50000"/>
              </a:spcBef>
            </a:pPr>
            <a:r>
              <a:rPr lang="ru-RU" altLang="ru-RU" sz="700">
                <a:solidFill>
                  <a:srgbClr val="000000"/>
                </a:solidFill>
                <a:latin typeface="Times New Roman" pitchFamily="18" charset="0"/>
              </a:rPr>
              <a:t>Оренбург</a:t>
            </a:r>
            <a:endParaRPr lang="ru-RU" altLang="ru-RU" sz="700">
              <a:solidFill>
                <a:srgbClr val="000000"/>
              </a:solidFill>
              <a:latin typeface="Arial Cyr" pitchFamily="34" charset="0"/>
            </a:endParaRPr>
          </a:p>
        </p:txBody>
      </p:sp>
      <p:pic>
        <p:nvPicPr>
          <p:cNvPr id="3115" name="Picture 7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628775" y="4782742"/>
            <a:ext cx="358775" cy="15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16" name="Text Box 25"/>
          <p:cNvSpPr txBox="1">
            <a:spLocks noChangeArrowheads="1"/>
          </p:cNvSpPr>
          <p:nvPr/>
        </p:nvSpPr>
        <p:spPr bwMode="auto">
          <a:xfrm>
            <a:off x="1166814" y="2595563"/>
            <a:ext cx="1323975" cy="397149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88491" tIns="44254" rIns="88491" bIns="44254">
            <a:spAutoFit/>
          </a:bodyPr>
          <a:lstStyle/>
          <a:p>
            <a:pPr defTabSz="911225"/>
            <a:r>
              <a:rPr lang="ru-RU" altLang="ru-RU" sz="10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Estrangelo Edessa" pitchFamily="66" charset="0"/>
              </a:rPr>
              <a:t>+10+12°</a:t>
            </a:r>
            <a:endParaRPr lang="ru-RU" altLang="ru-RU" sz="1000" b="1" dirty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Estrangelo Edessa" pitchFamily="66" charset="0"/>
            </a:endParaRPr>
          </a:p>
          <a:p>
            <a:pPr defTabSz="911225"/>
            <a:r>
              <a:rPr lang="ru-RU" altLang="ru-RU" sz="10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Estrangelo Edessa" pitchFamily="66" charset="0"/>
              </a:rPr>
              <a:t>+25+30°</a:t>
            </a:r>
            <a:endParaRPr lang="ru-RU" altLang="ru-RU" sz="1000" b="1" dirty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Estrangelo Edessa" pitchFamily="66" charset="0"/>
            </a:endParaRPr>
          </a:p>
        </p:txBody>
      </p:sp>
      <p:sp>
        <p:nvSpPr>
          <p:cNvPr id="3117" name="Text Box 25"/>
          <p:cNvSpPr txBox="1">
            <a:spLocks noChangeArrowheads="1"/>
          </p:cNvSpPr>
          <p:nvPr/>
        </p:nvSpPr>
        <p:spPr bwMode="auto">
          <a:xfrm>
            <a:off x="3048000" y="3429001"/>
            <a:ext cx="1322388" cy="551037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88491" tIns="44254" rIns="88491" bIns="44254">
            <a:spAutoFit/>
          </a:bodyPr>
          <a:lstStyle/>
          <a:p>
            <a:pPr defTabSz="911225"/>
            <a:r>
              <a:rPr lang="ru-RU" altLang="ru-RU" sz="1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altLang="ru-RU" sz="1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16+18°</a:t>
            </a:r>
            <a:endParaRPr lang="ru-RU" altLang="ru-RU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1225"/>
            <a:endParaRPr lang="ru-RU" altLang="ru-RU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1225"/>
            <a:r>
              <a:rPr lang="ru-RU" altLang="ru-RU" sz="10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Estrangelo Edessa" pitchFamily="66" charset="0"/>
              </a:rPr>
              <a:t>+22+24°</a:t>
            </a:r>
            <a:endParaRPr lang="ru-RU" altLang="ru-RU" sz="1000" b="1" dirty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Estrangelo Edessa" pitchFamily="66" charset="0"/>
            </a:endParaRPr>
          </a:p>
        </p:txBody>
      </p:sp>
      <p:pic>
        <p:nvPicPr>
          <p:cNvPr id="76" name="Picture 4" descr="\\mchs.ru\ncuks\АРХИВ ПРЕЗЕНТАЦИЙ\2020\ОБРАЗЦЫ\ЛОГОТИП 75 30\Logo_MChS_30-let_FIN-2.jpg"/>
          <p:cNvPicPr>
            <a:picLocks noChangeAspect="1" noChangeArrowheads="1"/>
          </p:cNvPicPr>
          <p:nvPr/>
        </p:nvPicPr>
        <p:blipFill>
          <a:blip r:embed="rId13" cstate="print">
            <a:extLst/>
          </a:blip>
          <a:srcRect/>
          <a:stretch>
            <a:fillRect/>
          </a:stretch>
        </p:blipFill>
        <p:spPr bwMode="auto">
          <a:xfrm>
            <a:off x="13771" y="18"/>
            <a:ext cx="876300" cy="4583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>
              <a:sysClr val="window" lastClr="FFFFFF">
                <a:alpha val="50000"/>
              </a:sys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3119" name="Рисунок 5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753351" y="1"/>
            <a:ext cx="1412875" cy="53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227" name="Group 1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4331595"/>
              </p:ext>
            </p:extLst>
          </p:nvPr>
        </p:nvGraphicFramePr>
        <p:xfrm>
          <a:off x="2741614" y="482203"/>
          <a:ext cx="6402387" cy="1404937"/>
        </p:xfrm>
        <a:graphic>
          <a:graphicData uri="http://schemas.openxmlformats.org/drawingml/2006/table">
            <a:tbl>
              <a:tblPr/>
              <a:tblGrid>
                <a:gridCol w="1112837"/>
                <a:gridCol w="2436813"/>
                <a:gridCol w="765175"/>
                <a:gridCol w="755922"/>
                <a:gridCol w="1331640"/>
              </a:tblGrid>
              <a:tr h="24752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40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80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62075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161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733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305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877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449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Название</a:t>
                      </a:r>
                    </a:p>
                  </a:txBody>
                  <a:tcPr marL="91394" marR="91394" marT="52581" marB="5258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40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80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62075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161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733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305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877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449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Температура (°С)</a:t>
                      </a:r>
                    </a:p>
                  </a:txBody>
                  <a:tcPr marL="91394" marR="91394" marT="52581" marB="5258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40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80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62075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161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733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305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877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449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Осадки (мм)</a:t>
                      </a:r>
                    </a:p>
                  </a:txBody>
                  <a:tcPr marL="91394" marR="91394" marT="52581" marB="5258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40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80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62075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161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733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305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877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449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Ветер</a:t>
                      </a:r>
                    </a:p>
                  </a:txBody>
                  <a:tcPr marL="91394" marR="91394" marT="52581" marB="5258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65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40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80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62075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161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733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305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877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449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</a:t>
                      </a:r>
                    </a:p>
                  </a:txBody>
                  <a:tcPr marL="91394" marR="91394" marT="52581" marB="5258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40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80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62075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161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733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305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877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449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Скорость (м/с)</a:t>
                      </a:r>
                    </a:p>
                  </a:txBody>
                  <a:tcPr marL="91394" marR="91394" marT="52581" marB="5258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</a:tr>
              <a:tr h="79089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40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80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62075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161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733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305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877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44900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Оренбургская область</a:t>
                      </a:r>
                    </a:p>
                  </a:txBody>
                  <a:tcPr marL="91394" marR="91394" marT="52581" marB="5258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4025" defTabSz="909638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8050" defTabSz="909638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62075" defTabSz="909638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16100" defTabSz="909638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73300" indent="1588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30500" indent="1588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87700" indent="1588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44900" indent="1588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09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ночью: </a:t>
                      </a: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14-19, </a:t>
                      </a:r>
                      <a:r>
                        <a:rPr kumimoji="0" lang="ru-RU" alt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днем: </a:t>
                      </a: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17-22, по западу и востоку 25-30°.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94" marR="91394" marT="52574" marB="525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tabLst>
                          <a:tab pos="4302125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4025" defTabSz="912813" eaLnBrk="0" hangingPunct="0">
                        <a:spcBef>
                          <a:spcPct val="20000"/>
                        </a:spcBef>
                        <a:tabLst>
                          <a:tab pos="4302125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8050" defTabSz="912813" eaLnBrk="0" hangingPunct="0">
                        <a:spcBef>
                          <a:spcPct val="20000"/>
                        </a:spcBef>
                        <a:tabLst>
                          <a:tab pos="43021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62075" defTabSz="912813" eaLnBrk="0" hangingPunct="0">
                        <a:spcBef>
                          <a:spcPct val="20000"/>
                        </a:spcBef>
                        <a:tabLst>
                          <a:tab pos="4302125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16100" defTabSz="912813" eaLnBrk="0" hangingPunct="0">
                        <a:spcBef>
                          <a:spcPct val="20000"/>
                        </a:spcBef>
                        <a:tabLst>
                          <a:tab pos="4302125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73300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302125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30500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302125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87700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302125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44900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302125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Arial" charset="0"/>
                        </a:rPr>
                        <a:t>0-49</a:t>
                      </a:r>
                    </a:p>
                  </a:txBody>
                  <a:tcPr marL="91394" marR="91394" marT="52574" marB="525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tabLst>
                          <a:tab pos="4302125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4025" defTabSz="912813" eaLnBrk="0" hangingPunct="0">
                        <a:spcBef>
                          <a:spcPct val="20000"/>
                        </a:spcBef>
                        <a:tabLst>
                          <a:tab pos="4302125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8050" defTabSz="912813" eaLnBrk="0" hangingPunct="0">
                        <a:spcBef>
                          <a:spcPct val="20000"/>
                        </a:spcBef>
                        <a:tabLst>
                          <a:tab pos="43021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62075" defTabSz="912813" eaLnBrk="0" hangingPunct="0">
                        <a:spcBef>
                          <a:spcPct val="20000"/>
                        </a:spcBef>
                        <a:tabLst>
                          <a:tab pos="4302125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16100" defTabSz="912813" eaLnBrk="0" hangingPunct="0">
                        <a:spcBef>
                          <a:spcPct val="20000"/>
                        </a:spcBef>
                        <a:tabLst>
                          <a:tab pos="4302125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73300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302125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30500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302125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87700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302125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44900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302125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Arial" charset="0"/>
                      </a:endParaRPr>
                    </a:p>
                  </a:txBody>
                  <a:tcPr marL="91394" marR="91394" marT="52574" marB="525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4025" defTabSz="909638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8050" defTabSz="909638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62075" defTabSz="909638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16100" defTabSz="909638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73300" indent="1588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30500" indent="1588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87700" indent="1588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44900" indent="1588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Arial" charset="0"/>
                        </a:rPr>
                        <a:t>6-11 м/с, местами порывы 15-20 м/с</a:t>
                      </a:r>
                    </a:p>
                  </a:txBody>
                  <a:tcPr marL="91394" marR="91394" marT="52574" marB="5257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145" name="Picture 7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23271" y="2822082"/>
            <a:ext cx="358775" cy="31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Группа 35"/>
          <p:cNvGrpSpPr>
            <a:grpSpLocks/>
          </p:cNvGrpSpPr>
          <p:nvPr/>
        </p:nvGrpSpPr>
        <p:grpSpPr bwMode="auto">
          <a:xfrm>
            <a:off x="3486150" y="4358879"/>
            <a:ext cx="215900" cy="135731"/>
            <a:chOff x="114300" y="5842000"/>
            <a:chExt cx="285750" cy="250825"/>
          </a:xfrm>
        </p:grpSpPr>
        <p:sp>
          <p:nvSpPr>
            <p:cNvPr id="3161" name="Oval 46"/>
            <p:cNvSpPr>
              <a:spLocks noChangeArrowheads="1"/>
            </p:cNvSpPr>
            <p:nvPr/>
          </p:nvSpPr>
          <p:spPr bwMode="auto">
            <a:xfrm>
              <a:off x="114300" y="5984875"/>
              <a:ext cx="107950" cy="10795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1225"/>
              <a:endParaRPr lang="ru-RU" altLang="ru-RU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3162" name="Oval 47"/>
            <p:cNvSpPr>
              <a:spLocks noChangeArrowheads="1"/>
            </p:cNvSpPr>
            <p:nvPr/>
          </p:nvSpPr>
          <p:spPr bwMode="auto">
            <a:xfrm>
              <a:off x="198438" y="5842000"/>
              <a:ext cx="107950" cy="10795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1225"/>
              <a:endParaRPr lang="ru-RU" altLang="ru-RU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3163" name="Oval 48"/>
            <p:cNvSpPr>
              <a:spLocks noChangeArrowheads="1"/>
            </p:cNvSpPr>
            <p:nvPr/>
          </p:nvSpPr>
          <p:spPr bwMode="auto">
            <a:xfrm>
              <a:off x="292100" y="5984875"/>
              <a:ext cx="107950" cy="10795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1225"/>
              <a:endParaRPr lang="ru-RU" altLang="ru-RU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3147" name="Picture 7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91076" y="3588544"/>
            <a:ext cx="358775" cy="31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6" name="Прямая со стрелкой 85"/>
          <p:cNvCxnSpPr/>
          <p:nvPr/>
        </p:nvCxnSpPr>
        <p:spPr bwMode="auto">
          <a:xfrm flipH="1" flipV="1">
            <a:off x="5818188" y="3662959"/>
            <a:ext cx="1574800" cy="119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50" name="Oval 291"/>
          <p:cNvSpPr>
            <a:spLocks noChangeArrowheads="1"/>
          </p:cNvSpPr>
          <p:nvPr/>
        </p:nvSpPr>
        <p:spPr bwMode="auto">
          <a:xfrm>
            <a:off x="6224588" y="3418285"/>
            <a:ext cx="842962" cy="42386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6470" tIns="38280" rIns="76470" bIns="38280" anchor="ctr"/>
          <a:lstStyle/>
          <a:p>
            <a:pPr algn="ctr" defTabSz="909638"/>
            <a:r>
              <a:rPr lang="ru-RU" altLang="ru-RU" sz="800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6-11 м/с</a:t>
            </a:r>
            <a:r>
              <a:rPr lang="ru-RU" altLang="ru-RU" sz="8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, </a:t>
            </a:r>
          </a:p>
          <a:p>
            <a:pPr algn="ctr" defTabSz="909638"/>
            <a:r>
              <a:rPr lang="ru-RU" altLang="ru-RU" sz="8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порывы </a:t>
            </a:r>
            <a:r>
              <a:rPr lang="ru-RU" altLang="ru-RU" sz="800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15-20м/с</a:t>
            </a:r>
            <a:endParaRPr lang="ru-RU" altLang="ru-RU" sz="800" dirty="0">
              <a:solidFill>
                <a:srgbClr val="000000"/>
              </a:solidFill>
              <a:latin typeface="Times New Roman" pitchFamily="18" charset="0"/>
              <a:ea typeface="SimSun" pitchFamily="2" charset="-122"/>
            </a:endParaRPr>
          </a:p>
        </p:txBody>
      </p:sp>
      <p:cxnSp>
        <p:nvCxnSpPr>
          <p:cNvPr id="90" name="Прямая со стрелкой 89"/>
          <p:cNvCxnSpPr/>
          <p:nvPr/>
        </p:nvCxnSpPr>
        <p:spPr bwMode="auto">
          <a:xfrm flipH="1">
            <a:off x="3422973" y="3626049"/>
            <a:ext cx="1590388" cy="7620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52" name="Oval 291"/>
          <p:cNvSpPr>
            <a:spLocks noChangeArrowheads="1"/>
          </p:cNvSpPr>
          <p:nvPr/>
        </p:nvSpPr>
        <p:spPr bwMode="auto">
          <a:xfrm>
            <a:off x="3783013" y="3402807"/>
            <a:ext cx="842962" cy="44648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6470" tIns="38280" rIns="76470" bIns="38280" anchor="ctr"/>
          <a:lstStyle/>
          <a:p>
            <a:pPr algn="ctr" defTabSz="909638"/>
            <a:r>
              <a:rPr lang="ru-RU" altLang="ru-RU" sz="800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6-11 </a:t>
            </a:r>
            <a:r>
              <a:rPr lang="ru-RU" altLang="ru-RU" sz="8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м/с, </a:t>
            </a:r>
          </a:p>
          <a:p>
            <a:pPr algn="ctr" defTabSz="909638"/>
            <a:r>
              <a:rPr lang="ru-RU" altLang="ru-RU" sz="8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порывы </a:t>
            </a:r>
            <a:r>
              <a:rPr lang="ru-RU" altLang="ru-RU" sz="800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15-20м/с</a:t>
            </a:r>
            <a:endParaRPr lang="ru-RU" altLang="ru-RU" sz="800" dirty="0">
              <a:solidFill>
                <a:srgbClr val="000000"/>
              </a:solidFill>
              <a:latin typeface="Times New Roman" pitchFamily="18" charset="0"/>
              <a:ea typeface="SimSun" pitchFamily="2" charset="-122"/>
            </a:endParaRPr>
          </a:p>
        </p:txBody>
      </p:sp>
      <p:cxnSp>
        <p:nvCxnSpPr>
          <p:cNvPr id="93" name="Прямая со стрелкой 92"/>
          <p:cNvCxnSpPr/>
          <p:nvPr/>
        </p:nvCxnSpPr>
        <p:spPr bwMode="auto">
          <a:xfrm flipH="1" flipV="1">
            <a:off x="1628775" y="2858391"/>
            <a:ext cx="1446213" cy="1269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54" name="Oval 291"/>
          <p:cNvSpPr>
            <a:spLocks noChangeArrowheads="1"/>
          </p:cNvSpPr>
          <p:nvPr/>
        </p:nvSpPr>
        <p:spPr bwMode="auto">
          <a:xfrm>
            <a:off x="1968501" y="2590800"/>
            <a:ext cx="842963" cy="42386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6470" tIns="38280" rIns="76470" bIns="38280" anchor="ctr"/>
          <a:lstStyle/>
          <a:p>
            <a:pPr algn="ctr" defTabSz="909638"/>
            <a:r>
              <a:rPr lang="ru-RU" altLang="ru-RU" sz="800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6-11 </a:t>
            </a:r>
            <a:r>
              <a:rPr lang="ru-RU" altLang="ru-RU" sz="8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м/с, </a:t>
            </a:r>
          </a:p>
          <a:p>
            <a:pPr algn="ctr" defTabSz="909638"/>
            <a:r>
              <a:rPr lang="ru-RU" altLang="ru-RU" sz="8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порывы </a:t>
            </a:r>
            <a:r>
              <a:rPr lang="ru-RU" altLang="ru-RU" sz="800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</a:rPr>
              <a:t>15-20 м/с</a:t>
            </a:r>
            <a:endParaRPr lang="ru-RU" altLang="ru-RU" sz="800" dirty="0">
              <a:solidFill>
                <a:srgbClr val="000000"/>
              </a:solidFill>
              <a:latin typeface="Times New Roman" pitchFamily="18" charset="0"/>
              <a:ea typeface="SimSun" pitchFamily="2" charset="-122"/>
            </a:endParaRPr>
          </a:p>
        </p:txBody>
      </p:sp>
      <p:pic>
        <p:nvPicPr>
          <p:cNvPr id="3156" name="Picture 35" descr="ve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2239" y="3192066"/>
            <a:ext cx="395287" cy="198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57" name="Picture 35" descr="ve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3800" y="3202782"/>
            <a:ext cx="395288" cy="198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Picture 7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46613" y="3059598"/>
            <a:ext cx="358775" cy="31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Picture 7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45770" y="3641814"/>
            <a:ext cx="358775" cy="31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" name="Picture 7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33788" y="3793024"/>
            <a:ext cx="358775" cy="31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Picture 7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70856" y="2925618"/>
            <a:ext cx="358775" cy="31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0100" y="2762250"/>
            <a:ext cx="45339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2762250"/>
            <a:ext cx="4591050" cy="238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469847"/>
            <a:ext cx="4581525" cy="230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89261" y="466724"/>
            <a:ext cx="4554739" cy="2295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57"/>
          <p:cNvGrpSpPr>
            <a:grpSpLocks/>
          </p:cNvGrpSpPr>
          <p:nvPr/>
        </p:nvGrpSpPr>
        <p:grpSpPr bwMode="auto">
          <a:xfrm>
            <a:off x="8601076" y="34528"/>
            <a:ext cx="468313" cy="394097"/>
            <a:chOff x="9625856" y="4064"/>
            <a:chExt cx="625999" cy="526433"/>
          </a:xfrm>
        </p:grpSpPr>
        <p:sp>
          <p:nvSpPr>
            <p:cNvPr id="5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en-US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0" name="Oval 45"/>
            <p:cNvSpPr>
              <a:spLocks noChangeArrowheads="1"/>
            </p:cNvSpPr>
            <p:nvPr/>
          </p:nvSpPr>
          <p:spPr bwMode="auto">
            <a:xfrm>
              <a:off x="9640711" y="10426"/>
              <a:ext cx="600533" cy="505758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en-US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1" name="Oval 46"/>
            <p:cNvSpPr>
              <a:spLocks noChangeArrowheads="1"/>
            </p:cNvSpPr>
            <p:nvPr/>
          </p:nvSpPr>
          <p:spPr bwMode="auto">
            <a:xfrm>
              <a:off x="9714981" y="77224"/>
              <a:ext cx="456237" cy="383294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en-US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2" name="Oval 47"/>
            <p:cNvSpPr>
              <a:spLocks noChangeArrowheads="1"/>
            </p:cNvSpPr>
            <p:nvPr/>
          </p:nvSpPr>
          <p:spPr bwMode="auto">
            <a:xfrm>
              <a:off x="9727713" y="88356"/>
              <a:ext cx="437138" cy="367391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en-US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3" name="Freeform 48"/>
            <p:cNvSpPr>
              <a:spLocks noEditPoints="1"/>
            </p:cNvSpPr>
            <p:nvPr/>
          </p:nvSpPr>
          <p:spPr bwMode="auto">
            <a:xfrm>
              <a:off x="9765910" y="24739"/>
              <a:ext cx="360745" cy="85883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76335" tIns="38169" rIns="76335" bIns="3816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ru-RU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519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" name="AutoShape 50"/>
            <p:cNvSpPr>
              <a:spLocks noChangeArrowheads="1"/>
            </p:cNvSpPr>
            <p:nvPr/>
          </p:nvSpPr>
          <p:spPr bwMode="auto">
            <a:xfrm>
              <a:off x="9676785" y="120165"/>
              <a:ext cx="524142" cy="40715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76335" tIns="38169" rIns="76335" bIns="38169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ru-RU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78" name="Freeform 52"/>
              <p:cNvSpPr>
                <a:spLocks/>
              </p:cNvSpPr>
              <p:nvPr/>
            </p:nvSpPr>
            <p:spPr bwMode="auto">
              <a:xfrm>
                <a:off x="3512" y="1321"/>
                <a:ext cx="308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53"/>
              <p:cNvSpPr>
                <a:spLocks/>
              </p:cNvSpPr>
              <p:nvPr/>
            </p:nvSpPr>
            <p:spPr bwMode="auto">
              <a:xfrm>
                <a:off x="3566" y="1231"/>
                <a:ext cx="200" cy="90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54"/>
              <p:cNvSpPr>
                <a:spLocks/>
              </p:cNvSpPr>
              <p:nvPr/>
            </p:nvSpPr>
            <p:spPr bwMode="auto">
              <a:xfrm>
                <a:off x="3566" y="1183"/>
                <a:ext cx="200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55"/>
              <p:cNvSpPr>
                <a:spLocks/>
              </p:cNvSpPr>
              <p:nvPr/>
            </p:nvSpPr>
            <p:spPr bwMode="auto">
              <a:xfrm>
                <a:off x="3558" y="1266"/>
                <a:ext cx="54" cy="2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56"/>
              <p:cNvSpPr>
                <a:spLocks/>
              </p:cNvSpPr>
              <p:nvPr/>
            </p:nvSpPr>
            <p:spPr bwMode="auto">
              <a:xfrm>
                <a:off x="3720" y="1266"/>
                <a:ext cx="54" cy="28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57"/>
              <p:cNvSpPr>
                <a:spLocks/>
              </p:cNvSpPr>
              <p:nvPr/>
            </p:nvSpPr>
            <p:spPr bwMode="auto">
              <a:xfrm>
                <a:off x="3543" y="1479"/>
                <a:ext cx="93" cy="152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58"/>
              <p:cNvSpPr>
                <a:spLocks/>
              </p:cNvSpPr>
              <p:nvPr/>
            </p:nvSpPr>
            <p:spPr bwMode="auto">
              <a:xfrm>
                <a:off x="3589" y="1528"/>
                <a:ext cx="46" cy="165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59"/>
              <p:cNvSpPr>
                <a:spLocks/>
              </p:cNvSpPr>
              <p:nvPr/>
            </p:nvSpPr>
            <p:spPr bwMode="auto">
              <a:xfrm>
                <a:off x="3535" y="1438"/>
                <a:ext cx="69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0"/>
              <p:cNvSpPr>
                <a:spLocks/>
              </p:cNvSpPr>
              <p:nvPr/>
            </p:nvSpPr>
            <p:spPr bwMode="auto">
              <a:xfrm>
                <a:off x="3543" y="1438"/>
                <a:ext cx="62" cy="90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61"/>
              <p:cNvSpPr>
                <a:spLocks/>
              </p:cNvSpPr>
              <p:nvPr/>
            </p:nvSpPr>
            <p:spPr bwMode="auto">
              <a:xfrm>
                <a:off x="3581" y="1438"/>
                <a:ext cx="54" cy="55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62"/>
              <p:cNvSpPr>
                <a:spLocks/>
              </p:cNvSpPr>
              <p:nvPr/>
            </p:nvSpPr>
            <p:spPr bwMode="auto">
              <a:xfrm>
                <a:off x="3589" y="1472"/>
                <a:ext cx="46" cy="21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63"/>
              <p:cNvSpPr>
                <a:spLocks/>
              </p:cNvSpPr>
              <p:nvPr/>
            </p:nvSpPr>
            <p:spPr bwMode="auto">
              <a:xfrm>
                <a:off x="3527" y="1445"/>
                <a:ext cx="54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64"/>
              <p:cNvSpPr>
                <a:spLocks/>
              </p:cNvSpPr>
              <p:nvPr/>
            </p:nvSpPr>
            <p:spPr bwMode="auto">
              <a:xfrm>
                <a:off x="3543" y="1438"/>
                <a:ext cx="62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65"/>
              <p:cNvSpPr>
                <a:spLocks/>
              </p:cNvSpPr>
              <p:nvPr/>
            </p:nvSpPr>
            <p:spPr bwMode="auto">
              <a:xfrm>
                <a:off x="3558" y="1514"/>
                <a:ext cx="77" cy="62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66"/>
              <p:cNvSpPr>
                <a:spLocks/>
              </p:cNvSpPr>
              <p:nvPr/>
            </p:nvSpPr>
            <p:spPr bwMode="auto">
              <a:xfrm>
                <a:off x="3566" y="1562"/>
                <a:ext cx="23" cy="55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67"/>
              <p:cNvSpPr>
                <a:spLocks/>
              </p:cNvSpPr>
              <p:nvPr/>
            </p:nvSpPr>
            <p:spPr bwMode="auto">
              <a:xfrm>
                <a:off x="3604" y="1541"/>
                <a:ext cx="31" cy="110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68"/>
              <p:cNvSpPr>
                <a:spLocks/>
              </p:cNvSpPr>
              <p:nvPr/>
            </p:nvSpPr>
            <p:spPr bwMode="auto">
              <a:xfrm>
                <a:off x="3604" y="1548"/>
                <a:ext cx="31" cy="117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69"/>
              <p:cNvSpPr>
                <a:spLocks/>
              </p:cNvSpPr>
              <p:nvPr/>
            </p:nvSpPr>
            <p:spPr bwMode="auto">
              <a:xfrm>
                <a:off x="3635" y="1562"/>
                <a:ext cx="31" cy="124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70"/>
              <p:cNvSpPr>
                <a:spLocks/>
              </p:cNvSpPr>
              <p:nvPr/>
            </p:nvSpPr>
            <p:spPr bwMode="auto">
              <a:xfrm>
                <a:off x="3697" y="1479"/>
                <a:ext cx="93" cy="152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71"/>
              <p:cNvSpPr>
                <a:spLocks/>
              </p:cNvSpPr>
              <p:nvPr/>
            </p:nvSpPr>
            <p:spPr bwMode="auto">
              <a:xfrm>
                <a:off x="3697" y="1528"/>
                <a:ext cx="46" cy="165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72"/>
              <p:cNvSpPr>
                <a:spLocks/>
              </p:cNvSpPr>
              <p:nvPr/>
            </p:nvSpPr>
            <p:spPr bwMode="auto">
              <a:xfrm>
                <a:off x="3736" y="1438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73"/>
              <p:cNvSpPr>
                <a:spLocks/>
              </p:cNvSpPr>
              <p:nvPr/>
            </p:nvSpPr>
            <p:spPr bwMode="auto">
              <a:xfrm>
                <a:off x="3736" y="1438"/>
                <a:ext cx="54" cy="90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74"/>
              <p:cNvSpPr>
                <a:spLocks/>
              </p:cNvSpPr>
              <p:nvPr/>
            </p:nvSpPr>
            <p:spPr bwMode="auto">
              <a:xfrm>
                <a:off x="3705" y="1438"/>
                <a:ext cx="46" cy="55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75"/>
              <p:cNvSpPr>
                <a:spLocks/>
              </p:cNvSpPr>
              <p:nvPr/>
            </p:nvSpPr>
            <p:spPr bwMode="auto">
              <a:xfrm>
                <a:off x="3697" y="1472"/>
                <a:ext cx="46" cy="21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76"/>
              <p:cNvSpPr>
                <a:spLocks/>
              </p:cNvSpPr>
              <p:nvPr/>
            </p:nvSpPr>
            <p:spPr bwMode="auto">
              <a:xfrm>
                <a:off x="3751" y="1445"/>
                <a:ext cx="62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77"/>
              <p:cNvSpPr>
                <a:spLocks/>
              </p:cNvSpPr>
              <p:nvPr/>
            </p:nvSpPr>
            <p:spPr bwMode="auto">
              <a:xfrm>
                <a:off x="3736" y="1438"/>
                <a:ext cx="54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78"/>
              <p:cNvSpPr>
                <a:spLocks/>
              </p:cNvSpPr>
              <p:nvPr/>
            </p:nvSpPr>
            <p:spPr bwMode="auto">
              <a:xfrm>
                <a:off x="3697" y="1514"/>
                <a:ext cx="77" cy="62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79"/>
              <p:cNvSpPr>
                <a:spLocks/>
              </p:cNvSpPr>
              <p:nvPr/>
            </p:nvSpPr>
            <p:spPr bwMode="auto">
              <a:xfrm>
                <a:off x="3743" y="1562"/>
                <a:ext cx="23" cy="55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80"/>
              <p:cNvSpPr>
                <a:spLocks/>
              </p:cNvSpPr>
              <p:nvPr/>
            </p:nvSpPr>
            <p:spPr bwMode="auto">
              <a:xfrm>
                <a:off x="3697" y="1541"/>
                <a:ext cx="46" cy="110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81"/>
              <p:cNvSpPr>
                <a:spLocks/>
              </p:cNvSpPr>
              <p:nvPr/>
            </p:nvSpPr>
            <p:spPr bwMode="auto">
              <a:xfrm>
                <a:off x="3697" y="1548"/>
                <a:ext cx="39" cy="117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82"/>
              <p:cNvSpPr>
                <a:spLocks/>
              </p:cNvSpPr>
              <p:nvPr/>
            </p:nvSpPr>
            <p:spPr bwMode="auto">
              <a:xfrm>
                <a:off x="3666" y="1562"/>
                <a:ext cx="31" cy="124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83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84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85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86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87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8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89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90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91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92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93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94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95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96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97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98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99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00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01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02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03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04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05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06"/>
              <p:cNvSpPr>
                <a:spLocks/>
              </p:cNvSpPr>
              <p:nvPr/>
            </p:nvSpPr>
            <p:spPr bwMode="auto">
              <a:xfrm>
                <a:off x="3412" y="1390"/>
                <a:ext cx="46" cy="186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07"/>
              <p:cNvSpPr>
                <a:spLocks/>
              </p:cNvSpPr>
              <p:nvPr/>
            </p:nvSpPr>
            <p:spPr bwMode="auto">
              <a:xfrm>
                <a:off x="3435" y="1376"/>
                <a:ext cx="39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08"/>
              <p:cNvSpPr>
                <a:spLocks/>
              </p:cNvSpPr>
              <p:nvPr/>
            </p:nvSpPr>
            <p:spPr bwMode="auto">
              <a:xfrm>
                <a:off x="3458" y="1355"/>
                <a:ext cx="39" cy="152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09"/>
              <p:cNvSpPr>
                <a:spLocks/>
              </p:cNvSpPr>
              <p:nvPr/>
            </p:nvSpPr>
            <p:spPr bwMode="auto">
              <a:xfrm>
                <a:off x="3489" y="1341"/>
                <a:ext cx="46" cy="152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10"/>
              <p:cNvSpPr>
                <a:spLocks/>
              </p:cNvSpPr>
              <p:nvPr/>
            </p:nvSpPr>
            <p:spPr bwMode="auto">
              <a:xfrm>
                <a:off x="3512" y="1335"/>
                <a:ext cx="46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11"/>
              <p:cNvSpPr>
                <a:spLocks/>
              </p:cNvSpPr>
              <p:nvPr/>
            </p:nvSpPr>
            <p:spPr bwMode="auto">
              <a:xfrm>
                <a:off x="3535" y="1307"/>
                <a:ext cx="46" cy="13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12"/>
              <p:cNvSpPr>
                <a:spLocks/>
              </p:cNvSpPr>
              <p:nvPr/>
            </p:nvSpPr>
            <p:spPr bwMode="auto">
              <a:xfrm>
                <a:off x="3558" y="1293"/>
                <a:ext cx="46" cy="117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13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14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15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16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17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18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19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20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21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22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23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24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25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26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27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28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29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30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31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32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33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34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35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36"/>
              <p:cNvSpPr>
                <a:spLocks/>
              </p:cNvSpPr>
              <p:nvPr/>
            </p:nvSpPr>
            <p:spPr bwMode="auto">
              <a:xfrm>
                <a:off x="3389" y="1335"/>
                <a:ext cx="69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37"/>
              <p:cNvSpPr>
                <a:spLocks/>
              </p:cNvSpPr>
              <p:nvPr/>
            </p:nvSpPr>
            <p:spPr bwMode="auto">
              <a:xfrm>
                <a:off x="3419" y="1321"/>
                <a:ext cx="69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38"/>
              <p:cNvSpPr>
                <a:spLocks/>
              </p:cNvSpPr>
              <p:nvPr/>
            </p:nvSpPr>
            <p:spPr bwMode="auto">
              <a:xfrm>
                <a:off x="3466" y="1321"/>
                <a:ext cx="46" cy="90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39"/>
              <p:cNvSpPr>
                <a:spLocks/>
              </p:cNvSpPr>
              <p:nvPr/>
            </p:nvSpPr>
            <p:spPr bwMode="auto">
              <a:xfrm>
                <a:off x="3497" y="1321"/>
                <a:ext cx="39" cy="76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40"/>
              <p:cNvSpPr>
                <a:spLocks/>
              </p:cNvSpPr>
              <p:nvPr/>
            </p:nvSpPr>
            <p:spPr bwMode="auto">
              <a:xfrm>
                <a:off x="3527" y="1307"/>
                <a:ext cx="31" cy="83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41"/>
              <p:cNvSpPr>
                <a:spLocks/>
              </p:cNvSpPr>
              <p:nvPr/>
            </p:nvSpPr>
            <p:spPr bwMode="auto">
              <a:xfrm>
                <a:off x="3543" y="1307"/>
                <a:ext cx="39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42"/>
              <p:cNvSpPr>
                <a:spLocks/>
              </p:cNvSpPr>
              <p:nvPr/>
            </p:nvSpPr>
            <p:spPr bwMode="auto">
              <a:xfrm>
                <a:off x="3558" y="1307"/>
                <a:ext cx="31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43"/>
              <p:cNvSpPr>
                <a:spLocks/>
              </p:cNvSpPr>
              <p:nvPr/>
            </p:nvSpPr>
            <p:spPr bwMode="auto">
              <a:xfrm>
                <a:off x="3581" y="1307"/>
                <a:ext cx="23" cy="55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44"/>
              <p:cNvSpPr>
                <a:spLocks/>
              </p:cNvSpPr>
              <p:nvPr/>
            </p:nvSpPr>
            <p:spPr bwMode="auto">
              <a:xfrm>
                <a:off x="3589" y="1307"/>
                <a:ext cx="23" cy="55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45"/>
              <p:cNvSpPr>
                <a:spLocks/>
              </p:cNvSpPr>
              <p:nvPr/>
            </p:nvSpPr>
            <p:spPr bwMode="auto">
              <a:xfrm>
                <a:off x="3604" y="1307"/>
                <a:ext cx="23" cy="48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46"/>
              <p:cNvSpPr>
                <a:spLocks/>
              </p:cNvSpPr>
              <p:nvPr/>
            </p:nvSpPr>
            <p:spPr bwMode="auto">
              <a:xfrm>
                <a:off x="3612" y="1307"/>
                <a:ext cx="23" cy="48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47"/>
              <p:cNvSpPr>
                <a:spLocks/>
              </p:cNvSpPr>
              <p:nvPr/>
            </p:nvSpPr>
            <p:spPr bwMode="auto">
              <a:xfrm>
                <a:off x="3628" y="1307"/>
                <a:ext cx="15" cy="48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48"/>
              <p:cNvSpPr>
                <a:spLocks/>
              </p:cNvSpPr>
              <p:nvPr/>
            </p:nvSpPr>
            <p:spPr bwMode="auto">
              <a:xfrm>
                <a:off x="3412" y="1266"/>
                <a:ext cx="62" cy="76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49"/>
              <p:cNvSpPr>
                <a:spLocks/>
              </p:cNvSpPr>
              <p:nvPr/>
            </p:nvSpPr>
            <p:spPr bwMode="auto">
              <a:xfrm>
                <a:off x="3443" y="1266"/>
                <a:ext cx="69" cy="76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50"/>
              <p:cNvSpPr>
                <a:spLocks/>
              </p:cNvSpPr>
              <p:nvPr/>
            </p:nvSpPr>
            <p:spPr bwMode="auto">
              <a:xfrm>
                <a:off x="3473" y="1273"/>
                <a:ext cx="62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51"/>
              <p:cNvSpPr>
                <a:spLocks/>
              </p:cNvSpPr>
              <p:nvPr/>
            </p:nvSpPr>
            <p:spPr bwMode="auto">
              <a:xfrm>
                <a:off x="3497" y="1273"/>
                <a:ext cx="46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52"/>
              <p:cNvSpPr>
                <a:spLocks/>
              </p:cNvSpPr>
              <p:nvPr/>
            </p:nvSpPr>
            <p:spPr bwMode="auto">
              <a:xfrm>
                <a:off x="3527" y="1273"/>
                <a:ext cx="39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53"/>
              <p:cNvSpPr>
                <a:spLocks/>
              </p:cNvSpPr>
              <p:nvPr/>
            </p:nvSpPr>
            <p:spPr bwMode="auto">
              <a:xfrm>
                <a:off x="3543" y="1273"/>
                <a:ext cx="39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54"/>
              <p:cNvSpPr>
                <a:spLocks/>
              </p:cNvSpPr>
              <p:nvPr/>
            </p:nvSpPr>
            <p:spPr bwMode="auto">
              <a:xfrm>
                <a:off x="3566" y="1286"/>
                <a:ext cx="23" cy="55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55"/>
              <p:cNvSpPr>
                <a:spLocks/>
              </p:cNvSpPr>
              <p:nvPr/>
            </p:nvSpPr>
            <p:spPr bwMode="auto">
              <a:xfrm>
                <a:off x="3581" y="1286"/>
                <a:ext cx="31" cy="55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56"/>
              <p:cNvSpPr>
                <a:spLocks/>
              </p:cNvSpPr>
              <p:nvPr/>
            </p:nvSpPr>
            <p:spPr bwMode="auto">
              <a:xfrm>
                <a:off x="3589" y="1286"/>
                <a:ext cx="39" cy="48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57"/>
              <p:cNvSpPr>
                <a:spLocks/>
              </p:cNvSpPr>
              <p:nvPr/>
            </p:nvSpPr>
            <p:spPr bwMode="auto">
              <a:xfrm>
                <a:off x="3604" y="1286"/>
                <a:ext cx="23" cy="48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58"/>
              <p:cNvSpPr>
                <a:spLocks/>
              </p:cNvSpPr>
              <p:nvPr/>
            </p:nvSpPr>
            <p:spPr bwMode="auto">
              <a:xfrm>
                <a:off x="3612" y="1286"/>
                <a:ext cx="23" cy="48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59"/>
              <p:cNvSpPr>
                <a:spLocks/>
              </p:cNvSpPr>
              <p:nvPr/>
            </p:nvSpPr>
            <p:spPr bwMode="auto">
              <a:xfrm>
                <a:off x="3628" y="1293"/>
                <a:ext cx="15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60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61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62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63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64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65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66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67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68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69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70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71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72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73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74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75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76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77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78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79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80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81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82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83"/>
              <p:cNvSpPr>
                <a:spLocks/>
              </p:cNvSpPr>
              <p:nvPr/>
            </p:nvSpPr>
            <p:spPr bwMode="auto">
              <a:xfrm>
                <a:off x="3443" y="1231"/>
                <a:ext cx="54" cy="41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84"/>
              <p:cNvSpPr>
                <a:spLocks/>
              </p:cNvSpPr>
              <p:nvPr/>
            </p:nvSpPr>
            <p:spPr bwMode="auto">
              <a:xfrm>
                <a:off x="3466" y="1231"/>
                <a:ext cx="46" cy="41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85"/>
              <p:cNvSpPr>
                <a:spLocks/>
              </p:cNvSpPr>
              <p:nvPr/>
            </p:nvSpPr>
            <p:spPr bwMode="auto">
              <a:xfrm>
                <a:off x="3489" y="1238"/>
                <a:ext cx="46" cy="48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86"/>
              <p:cNvSpPr>
                <a:spLocks/>
              </p:cNvSpPr>
              <p:nvPr/>
            </p:nvSpPr>
            <p:spPr bwMode="auto">
              <a:xfrm>
                <a:off x="3512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87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88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189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190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191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192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193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194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195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196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197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198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199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00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01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02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03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04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05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06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07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08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09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10"/>
              <p:cNvSpPr>
                <a:spLocks/>
              </p:cNvSpPr>
              <p:nvPr/>
            </p:nvSpPr>
            <p:spPr bwMode="auto">
              <a:xfrm>
                <a:off x="3473" y="1204"/>
                <a:ext cx="54" cy="28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11"/>
              <p:cNvSpPr>
                <a:spLocks/>
              </p:cNvSpPr>
              <p:nvPr/>
            </p:nvSpPr>
            <p:spPr bwMode="auto">
              <a:xfrm>
                <a:off x="3497" y="1217"/>
                <a:ext cx="39" cy="21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12"/>
              <p:cNvSpPr>
                <a:spLocks/>
              </p:cNvSpPr>
              <p:nvPr/>
            </p:nvSpPr>
            <p:spPr bwMode="auto">
              <a:xfrm>
                <a:off x="3512" y="1231"/>
                <a:ext cx="31" cy="7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13"/>
              <p:cNvSpPr>
                <a:spLocks/>
              </p:cNvSpPr>
              <p:nvPr/>
            </p:nvSpPr>
            <p:spPr bwMode="auto">
              <a:xfrm>
                <a:off x="3543" y="1266"/>
                <a:ext cx="39" cy="21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14"/>
              <p:cNvSpPr>
                <a:spLocks/>
              </p:cNvSpPr>
              <p:nvPr/>
            </p:nvSpPr>
            <p:spPr bwMode="auto">
              <a:xfrm>
                <a:off x="3512" y="1190"/>
                <a:ext cx="69" cy="83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15"/>
              <p:cNvSpPr>
                <a:spLocks/>
              </p:cNvSpPr>
              <p:nvPr/>
            </p:nvSpPr>
            <p:spPr bwMode="auto">
              <a:xfrm>
                <a:off x="3604" y="1162"/>
                <a:ext cx="131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16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17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18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19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20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21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22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23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24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25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26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27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28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29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30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31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32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33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34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35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36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37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38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39"/>
              <p:cNvSpPr>
                <a:spLocks/>
              </p:cNvSpPr>
              <p:nvPr/>
            </p:nvSpPr>
            <p:spPr bwMode="auto">
              <a:xfrm>
                <a:off x="3874" y="1390"/>
                <a:ext cx="54" cy="186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40"/>
              <p:cNvSpPr>
                <a:spLocks/>
              </p:cNvSpPr>
              <p:nvPr/>
            </p:nvSpPr>
            <p:spPr bwMode="auto">
              <a:xfrm>
                <a:off x="3859" y="1376"/>
                <a:ext cx="39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41"/>
              <p:cNvSpPr>
                <a:spLocks/>
              </p:cNvSpPr>
              <p:nvPr/>
            </p:nvSpPr>
            <p:spPr bwMode="auto">
              <a:xfrm>
                <a:off x="3836" y="1355"/>
                <a:ext cx="39" cy="152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42"/>
              <p:cNvSpPr>
                <a:spLocks/>
              </p:cNvSpPr>
              <p:nvPr/>
            </p:nvSpPr>
            <p:spPr bwMode="auto">
              <a:xfrm>
                <a:off x="3797" y="1341"/>
                <a:ext cx="46" cy="152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43"/>
              <p:cNvSpPr>
                <a:spLocks/>
              </p:cNvSpPr>
              <p:nvPr/>
            </p:nvSpPr>
            <p:spPr bwMode="auto">
              <a:xfrm>
                <a:off x="3774" y="1335"/>
                <a:ext cx="46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44"/>
              <p:cNvSpPr>
                <a:spLocks/>
              </p:cNvSpPr>
              <p:nvPr/>
            </p:nvSpPr>
            <p:spPr bwMode="auto">
              <a:xfrm>
                <a:off x="3751" y="1307"/>
                <a:ext cx="46" cy="13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45"/>
              <p:cNvSpPr>
                <a:spLocks/>
              </p:cNvSpPr>
              <p:nvPr/>
            </p:nvSpPr>
            <p:spPr bwMode="auto">
              <a:xfrm>
                <a:off x="3736" y="1293"/>
                <a:ext cx="39" cy="117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46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47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48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49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50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51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52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53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54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55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56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57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58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59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60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61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62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63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64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65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66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67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68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69"/>
              <p:cNvSpPr>
                <a:spLocks/>
              </p:cNvSpPr>
              <p:nvPr/>
            </p:nvSpPr>
            <p:spPr bwMode="auto">
              <a:xfrm>
                <a:off x="3874" y="1335"/>
                <a:ext cx="7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70"/>
              <p:cNvSpPr>
                <a:spLocks/>
              </p:cNvSpPr>
              <p:nvPr/>
            </p:nvSpPr>
            <p:spPr bwMode="auto">
              <a:xfrm>
                <a:off x="3843" y="1321"/>
                <a:ext cx="69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71"/>
              <p:cNvSpPr>
                <a:spLocks/>
              </p:cNvSpPr>
              <p:nvPr/>
            </p:nvSpPr>
            <p:spPr bwMode="auto">
              <a:xfrm>
                <a:off x="3820" y="1321"/>
                <a:ext cx="46" cy="90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72"/>
              <p:cNvSpPr>
                <a:spLocks/>
              </p:cNvSpPr>
              <p:nvPr/>
            </p:nvSpPr>
            <p:spPr bwMode="auto">
              <a:xfrm>
                <a:off x="3797" y="1321"/>
                <a:ext cx="46" cy="76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73"/>
              <p:cNvSpPr>
                <a:spLocks/>
              </p:cNvSpPr>
              <p:nvPr/>
            </p:nvSpPr>
            <p:spPr bwMode="auto">
              <a:xfrm>
                <a:off x="3774" y="1307"/>
                <a:ext cx="39" cy="83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74"/>
              <p:cNvSpPr>
                <a:spLocks/>
              </p:cNvSpPr>
              <p:nvPr/>
            </p:nvSpPr>
            <p:spPr bwMode="auto">
              <a:xfrm>
                <a:off x="3751" y="1307"/>
                <a:ext cx="39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75"/>
              <p:cNvSpPr>
                <a:spLocks/>
              </p:cNvSpPr>
              <p:nvPr/>
            </p:nvSpPr>
            <p:spPr bwMode="auto">
              <a:xfrm>
                <a:off x="3743" y="1307"/>
                <a:ext cx="31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76"/>
              <p:cNvSpPr>
                <a:spLocks/>
              </p:cNvSpPr>
              <p:nvPr/>
            </p:nvSpPr>
            <p:spPr bwMode="auto">
              <a:xfrm>
                <a:off x="3736" y="1307"/>
                <a:ext cx="23" cy="55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77"/>
              <p:cNvSpPr>
                <a:spLocks/>
              </p:cNvSpPr>
              <p:nvPr/>
            </p:nvSpPr>
            <p:spPr bwMode="auto">
              <a:xfrm>
                <a:off x="3720" y="1307"/>
                <a:ext cx="23" cy="55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78"/>
              <p:cNvSpPr>
                <a:spLocks/>
              </p:cNvSpPr>
              <p:nvPr/>
            </p:nvSpPr>
            <p:spPr bwMode="auto">
              <a:xfrm>
                <a:off x="3705" y="1307"/>
                <a:ext cx="31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79"/>
              <p:cNvSpPr>
                <a:spLocks/>
              </p:cNvSpPr>
              <p:nvPr/>
            </p:nvSpPr>
            <p:spPr bwMode="auto">
              <a:xfrm>
                <a:off x="3697" y="1307"/>
                <a:ext cx="23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80"/>
              <p:cNvSpPr>
                <a:spLocks/>
              </p:cNvSpPr>
              <p:nvPr/>
            </p:nvSpPr>
            <p:spPr bwMode="auto">
              <a:xfrm>
                <a:off x="3682" y="1307"/>
                <a:ext cx="23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81"/>
              <p:cNvSpPr>
                <a:spLocks/>
              </p:cNvSpPr>
              <p:nvPr/>
            </p:nvSpPr>
            <p:spPr bwMode="auto">
              <a:xfrm>
                <a:off x="3859" y="1266"/>
                <a:ext cx="69" cy="76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82"/>
              <p:cNvSpPr>
                <a:spLocks/>
              </p:cNvSpPr>
              <p:nvPr/>
            </p:nvSpPr>
            <p:spPr bwMode="auto">
              <a:xfrm>
                <a:off x="3820" y="1266"/>
                <a:ext cx="69" cy="76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83"/>
              <p:cNvSpPr>
                <a:spLocks/>
              </p:cNvSpPr>
              <p:nvPr/>
            </p:nvSpPr>
            <p:spPr bwMode="auto">
              <a:xfrm>
                <a:off x="3797" y="1273"/>
                <a:ext cx="62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84"/>
              <p:cNvSpPr>
                <a:spLocks/>
              </p:cNvSpPr>
              <p:nvPr/>
            </p:nvSpPr>
            <p:spPr bwMode="auto">
              <a:xfrm>
                <a:off x="3789" y="1273"/>
                <a:ext cx="46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85"/>
              <p:cNvSpPr>
                <a:spLocks/>
              </p:cNvSpPr>
              <p:nvPr/>
            </p:nvSpPr>
            <p:spPr bwMode="auto">
              <a:xfrm>
                <a:off x="3766" y="1273"/>
                <a:ext cx="46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86"/>
              <p:cNvSpPr>
                <a:spLocks/>
              </p:cNvSpPr>
              <p:nvPr/>
            </p:nvSpPr>
            <p:spPr bwMode="auto">
              <a:xfrm>
                <a:off x="3751" y="1273"/>
                <a:ext cx="39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87"/>
              <p:cNvSpPr>
                <a:spLocks/>
              </p:cNvSpPr>
              <p:nvPr/>
            </p:nvSpPr>
            <p:spPr bwMode="auto">
              <a:xfrm>
                <a:off x="3743" y="1286"/>
                <a:ext cx="31" cy="55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88"/>
              <p:cNvSpPr>
                <a:spLocks/>
              </p:cNvSpPr>
              <p:nvPr/>
            </p:nvSpPr>
            <p:spPr bwMode="auto">
              <a:xfrm>
                <a:off x="3720" y="1286"/>
                <a:ext cx="31" cy="55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289"/>
              <p:cNvSpPr>
                <a:spLocks/>
              </p:cNvSpPr>
              <p:nvPr/>
            </p:nvSpPr>
            <p:spPr bwMode="auto">
              <a:xfrm>
                <a:off x="3705" y="1286"/>
                <a:ext cx="39" cy="48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290"/>
              <p:cNvSpPr>
                <a:spLocks/>
              </p:cNvSpPr>
              <p:nvPr/>
            </p:nvSpPr>
            <p:spPr bwMode="auto">
              <a:xfrm>
                <a:off x="3705" y="1286"/>
                <a:ext cx="31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291"/>
              <p:cNvSpPr>
                <a:spLocks/>
              </p:cNvSpPr>
              <p:nvPr/>
            </p:nvSpPr>
            <p:spPr bwMode="auto">
              <a:xfrm>
                <a:off x="3697" y="1286"/>
                <a:ext cx="23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292"/>
              <p:cNvSpPr>
                <a:spLocks/>
              </p:cNvSpPr>
              <p:nvPr/>
            </p:nvSpPr>
            <p:spPr bwMode="auto">
              <a:xfrm>
                <a:off x="3682" y="1293"/>
                <a:ext cx="23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293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294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295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296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297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298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299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00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01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02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03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04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05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06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07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08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09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10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11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12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13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14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15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16"/>
              <p:cNvSpPr>
                <a:spLocks/>
              </p:cNvSpPr>
              <p:nvPr/>
            </p:nvSpPr>
            <p:spPr bwMode="auto">
              <a:xfrm>
                <a:off x="3836" y="1231"/>
                <a:ext cx="54" cy="41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17"/>
              <p:cNvSpPr>
                <a:spLocks/>
              </p:cNvSpPr>
              <p:nvPr/>
            </p:nvSpPr>
            <p:spPr bwMode="auto">
              <a:xfrm>
                <a:off x="3820" y="1231"/>
                <a:ext cx="46" cy="41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18"/>
              <p:cNvSpPr>
                <a:spLocks/>
              </p:cNvSpPr>
              <p:nvPr/>
            </p:nvSpPr>
            <p:spPr bwMode="auto">
              <a:xfrm>
                <a:off x="3797" y="1238"/>
                <a:ext cx="46" cy="48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19"/>
              <p:cNvSpPr>
                <a:spLocks/>
              </p:cNvSpPr>
              <p:nvPr/>
            </p:nvSpPr>
            <p:spPr bwMode="auto">
              <a:xfrm>
                <a:off x="3789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20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21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22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23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24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25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26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27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28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29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30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31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32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33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34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35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36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37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38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39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40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41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42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43"/>
              <p:cNvSpPr>
                <a:spLocks/>
              </p:cNvSpPr>
              <p:nvPr/>
            </p:nvSpPr>
            <p:spPr bwMode="auto">
              <a:xfrm>
                <a:off x="3813" y="1204"/>
                <a:ext cx="46" cy="28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44"/>
              <p:cNvSpPr>
                <a:spLocks/>
              </p:cNvSpPr>
              <p:nvPr/>
            </p:nvSpPr>
            <p:spPr bwMode="auto">
              <a:xfrm>
                <a:off x="3797" y="1217"/>
                <a:ext cx="39" cy="21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3" name="Freeform 345"/>
              <p:cNvSpPr>
                <a:spLocks/>
              </p:cNvSpPr>
              <p:nvPr/>
            </p:nvSpPr>
            <p:spPr bwMode="auto">
              <a:xfrm>
                <a:off x="3789" y="1231"/>
                <a:ext cx="31" cy="7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46"/>
              <p:cNvSpPr>
                <a:spLocks/>
              </p:cNvSpPr>
              <p:nvPr/>
            </p:nvSpPr>
            <p:spPr bwMode="auto">
              <a:xfrm>
                <a:off x="3751" y="1266"/>
                <a:ext cx="39" cy="21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47"/>
              <p:cNvSpPr>
                <a:spLocks/>
              </p:cNvSpPr>
              <p:nvPr/>
            </p:nvSpPr>
            <p:spPr bwMode="auto">
              <a:xfrm>
                <a:off x="3751" y="1190"/>
                <a:ext cx="69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48"/>
              <p:cNvSpPr>
                <a:spLocks/>
              </p:cNvSpPr>
              <p:nvPr/>
            </p:nvSpPr>
            <p:spPr bwMode="auto">
              <a:xfrm>
                <a:off x="3396" y="1362"/>
                <a:ext cx="185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7" name="Line 349"/>
              <p:cNvSpPr>
                <a:spLocks noChangeShapeType="1"/>
              </p:cNvSpPr>
              <p:nvPr/>
            </p:nvSpPr>
            <p:spPr bwMode="auto">
              <a:xfrm flipH="1">
                <a:off x="3473" y="1528"/>
                <a:ext cx="15" cy="7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50"/>
              <p:cNvSpPr>
                <a:spLocks/>
              </p:cNvSpPr>
              <p:nvPr/>
            </p:nvSpPr>
            <p:spPr bwMode="auto">
              <a:xfrm>
                <a:off x="3473" y="1541"/>
                <a:ext cx="39" cy="7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51"/>
              <p:cNvSpPr>
                <a:spLocks/>
              </p:cNvSpPr>
              <p:nvPr/>
            </p:nvSpPr>
            <p:spPr bwMode="auto">
              <a:xfrm>
                <a:off x="3473" y="1541"/>
                <a:ext cx="23" cy="7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52"/>
              <p:cNvSpPr>
                <a:spLocks/>
              </p:cNvSpPr>
              <p:nvPr/>
            </p:nvSpPr>
            <p:spPr bwMode="auto">
              <a:xfrm>
                <a:off x="3473" y="1548"/>
                <a:ext cx="39" cy="14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53"/>
              <p:cNvSpPr>
                <a:spLocks/>
              </p:cNvSpPr>
              <p:nvPr/>
            </p:nvSpPr>
            <p:spPr bwMode="auto">
              <a:xfrm>
                <a:off x="3473" y="1562"/>
                <a:ext cx="39" cy="14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54"/>
              <p:cNvSpPr>
                <a:spLocks/>
              </p:cNvSpPr>
              <p:nvPr/>
            </p:nvSpPr>
            <p:spPr bwMode="auto">
              <a:xfrm>
                <a:off x="3489" y="1576"/>
                <a:ext cx="23" cy="7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55"/>
              <p:cNvSpPr>
                <a:spLocks/>
              </p:cNvSpPr>
              <p:nvPr/>
            </p:nvSpPr>
            <p:spPr bwMode="auto">
              <a:xfrm>
                <a:off x="3859" y="1459"/>
                <a:ext cx="8" cy="21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56"/>
              <p:cNvSpPr>
                <a:spLocks noChangeArrowheads="1"/>
              </p:cNvSpPr>
              <p:nvPr/>
            </p:nvSpPr>
            <p:spPr bwMode="auto">
              <a:xfrm>
                <a:off x="3813" y="1472"/>
                <a:ext cx="77" cy="76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5" name="Freeform 357"/>
              <p:cNvSpPr>
                <a:spLocks/>
              </p:cNvSpPr>
              <p:nvPr/>
            </p:nvSpPr>
            <p:spPr bwMode="auto">
              <a:xfrm>
                <a:off x="3813" y="1493"/>
                <a:ext cx="77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6" name="Freeform 358"/>
              <p:cNvSpPr>
                <a:spLocks/>
              </p:cNvSpPr>
              <p:nvPr/>
            </p:nvSpPr>
            <p:spPr bwMode="auto">
              <a:xfrm>
                <a:off x="3843" y="1438"/>
                <a:ext cx="31" cy="28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7" name="Freeform 359"/>
              <p:cNvSpPr>
                <a:spLocks/>
              </p:cNvSpPr>
              <p:nvPr/>
            </p:nvSpPr>
            <p:spPr bwMode="auto">
              <a:xfrm>
                <a:off x="3751" y="1507"/>
                <a:ext cx="139" cy="55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60"/>
              <p:cNvSpPr>
                <a:spLocks noChangeArrowheads="1"/>
              </p:cNvSpPr>
              <p:nvPr/>
            </p:nvSpPr>
            <p:spPr bwMode="auto">
              <a:xfrm>
                <a:off x="3612" y="1100"/>
                <a:ext cx="108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9" name="Freeform 361"/>
              <p:cNvSpPr>
                <a:spLocks/>
              </p:cNvSpPr>
              <p:nvPr/>
            </p:nvSpPr>
            <p:spPr bwMode="auto">
              <a:xfrm>
                <a:off x="3589" y="997"/>
                <a:ext cx="154" cy="117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0" name="Freeform 362"/>
              <p:cNvSpPr>
                <a:spLocks/>
              </p:cNvSpPr>
              <p:nvPr/>
            </p:nvSpPr>
            <p:spPr bwMode="auto">
              <a:xfrm>
                <a:off x="3643" y="928"/>
                <a:ext cx="39" cy="48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1" name="Freeform 363"/>
              <p:cNvSpPr>
                <a:spLocks/>
              </p:cNvSpPr>
              <p:nvPr/>
            </p:nvSpPr>
            <p:spPr bwMode="auto">
              <a:xfrm>
                <a:off x="3589" y="1031"/>
                <a:ext cx="154" cy="55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2" name="Freeform 364"/>
              <p:cNvSpPr>
                <a:spLocks noEditPoints="1"/>
              </p:cNvSpPr>
              <p:nvPr/>
            </p:nvSpPr>
            <p:spPr bwMode="auto">
              <a:xfrm>
                <a:off x="3666" y="997"/>
                <a:ext cx="69" cy="55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65"/>
              <p:cNvSpPr>
                <a:spLocks noEditPoints="1"/>
              </p:cNvSpPr>
              <p:nvPr/>
            </p:nvSpPr>
            <p:spPr bwMode="auto">
              <a:xfrm>
                <a:off x="3589" y="997"/>
                <a:ext cx="77" cy="55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66"/>
              <p:cNvSpPr>
                <a:spLocks/>
              </p:cNvSpPr>
              <p:nvPr/>
            </p:nvSpPr>
            <p:spPr bwMode="auto">
              <a:xfrm>
                <a:off x="3643" y="976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67"/>
              <p:cNvSpPr>
                <a:spLocks noChangeArrowheads="1"/>
              </p:cNvSpPr>
              <p:nvPr/>
            </p:nvSpPr>
            <p:spPr bwMode="auto">
              <a:xfrm>
                <a:off x="3628" y="1080"/>
                <a:ext cx="15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68"/>
              <p:cNvSpPr>
                <a:spLocks noChangeArrowheads="1"/>
              </p:cNvSpPr>
              <p:nvPr/>
            </p:nvSpPr>
            <p:spPr bwMode="auto">
              <a:xfrm>
                <a:off x="3612" y="1080"/>
                <a:ext cx="15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69"/>
              <p:cNvSpPr>
                <a:spLocks noChangeArrowheads="1"/>
              </p:cNvSpPr>
              <p:nvPr/>
            </p:nvSpPr>
            <p:spPr bwMode="auto">
              <a:xfrm>
                <a:off x="3682" y="1080"/>
                <a:ext cx="23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70"/>
              <p:cNvSpPr>
                <a:spLocks noChangeArrowheads="1"/>
              </p:cNvSpPr>
              <p:nvPr/>
            </p:nvSpPr>
            <p:spPr bwMode="auto">
              <a:xfrm>
                <a:off x="3705" y="1080"/>
                <a:ext cx="15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9" name="Oval 371"/>
              <p:cNvSpPr>
                <a:spLocks noChangeArrowheads="1"/>
              </p:cNvSpPr>
              <p:nvPr/>
            </p:nvSpPr>
            <p:spPr bwMode="auto">
              <a:xfrm>
                <a:off x="3666" y="1080"/>
                <a:ext cx="0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0" name="Oval 372"/>
              <p:cNvSpPr>
                <a:spLocks noChangeArrowheads="1"/>
              </p:cNvSpPr>
              <p:nvPr/>
            </p:nvSpPr>
            <p:spPr bwMode="auto">
              <a:xfrm>
                <a:off x="3604" y="1066"/>
                <a:ext cx="8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1" name="Oval 373"/>
              <p:cNvSpPr>
                <a:spLocks noChangeArrowheads="1"/>
              </p:cNvSpPr>
              <p:nvPr/>
            </p:nvSpPr>
            <p:spPr bwMode="auto">
              <a:xfrm>
                <a:off x="3612" y="1066"/>
                <a:ext cx="15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2" name="Oval 374"/>
              <p:cNvSpPr>
                <a:spLocks noChangeArrowheads="1"/>
              </p:cNvSpPr>
              <p:nvPr/>
            </p:nvSpPr>
            <p:spPr bwMode="auto">
              <a:xfrm>
                <a:off x="3720" y="1066"/>
                <a:ext cx="15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3" name="Oval 375"/>
              <p:cNvSpPr>
                <a:spLocks noChangeArrowheads="1"/>
              </p:cNvSpPr>
              <p:nvPr/>
            </p:nvSpPr>
            <p:spPr bwMode="auto">
              <a:xfrm>
                <a:off x="3705" y="1066"/>
                <a:ext cx="15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76"/>
              <p:cNvSpPr>
                <a:spLocks/>
              </p:cNvSpPr>
              <p:nvPr/>
            </p:nvSpPr>
            <p:spPr bwMode="auto">
              <a:xfrm>
                <a:off x="3589" y="1045"/>
                <a:ext cx="15" cy="21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77"/>
              <p:cNvSpPr>
                <a:spLocks/>
              </p:cNvSpPr>
              <p:nvPr/>
            </p:nvSpPr>
            <p:spPr bwMode="auto">
              <a:xfrm>
                <a:off x="3736" y="1045"/>
                <a:ext cx="8" cy="21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6" name="Oval 378"/>
              <p:cNvSpPr>
                <a:spLocks noChangeArrowheads="1"/>
              </p:cNvSpPr>
              <p:nvPr/>
            </p:nvSpPr>
            <p:spPr bwMode="auto">
              <a:xfrm>
                <a:off x="3643" y="976"/>
                <a:ext cx="39" cy="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7" name="Oval 379"/>
              <p:cNvSpPr>
                <a:spLocks noChangeArrowheads="1"/>
              </p:cNvSpPr>
              <p:nvPr/>
            </p:nvSpPr>
            <p:spPr bwMode="auto">
              <a:xfrm>
                <a:off x="3666" y="997"/>
                <a:ext cx="0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8" name="Oval 380"/>
              <p:cNvSpPr>
                <a:spLocks noChangeArrowheads="1"/>
              </p:cNvSpPr>
              <p:nvPr/>
            </p:nvSpPr>
            <p:spPr bwMode="auto">
              <a:xfrm>
                <a:off x="3666" y="1011"/>
                <a:ext cx="0" cy="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9" name="Oval 381"/>
              <p:cNvSpPr>
                <a:spLocks noChangeArrowheads="1"/>
              </p:cNvSpPr>
              <p:nvPr/>
            </p:nvSpPr>
            <p:spPr bwMode="auto">
              <a:xfrm>
                <a:off x="3666" y="1024"/>
                <a:ext cx="0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82"/>
              <p:cNvSpPr>
                <a:spLocks/>
              </p:cNvSpPr>
              <p:nvPr/>
            </p:nvSpPr>
            <p:spPr bwMode="auto">
              <a:xfrm>
                <a:off x="3458" y="1204"/>
                <a:ext cx="54" cy="28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83"/>
              <p:cNvSpPr>
                <a:spLocks/>
              </p:cNvSpPr>
              <p:nvPr/>
            </p:nvSpPr>
            <p:spPr bwMode="auto">
              <a:xfrm>
                <a:off x="3489" y="1135"/>
                <a:ext cx="100" cy="28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84"/>
              <p:cNvSpPr>
                <a:spLocks/>
              </p:cNvSpPr>
              <p:nvPr/>
            </p:nvSpPr>
            <p:spPr bwMode="auto">
              <a:xfrm>
                <a:off x="3543" y="1135"/>
                <a:ext cx="62" cy="48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85"/>
              <p:cNvSpPr>
                <a:spLocks/>
              </p:cNvSpPr>
              <p:nvPr/>
            </p:nvSpPr>
            <p:spPr bwMode="auto">
              <a:xfrm>
                <a:off x="3558" y="1052"/>
                <a:ext cx="108" cy="83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86"/>
              <p:cNvSpPr>
                <a:spLocks/>
              </p:cNvSpPr>
              <p:nvPr/>
            </p:nvSpPr>
            <p:spPr bwMode="auto">
              <a:xfrm>
                <a:off x="3543" y="1100"/>
                <a:ext cx="62" cy="8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87"/>
              <p:cNvSpPr>
                <a:spLocks/>
              </p:cNvSpPr>
              <p:nvPr/>
            </p:nvSpPr>
            <p:spPr bwMode="auto">
              <a:xfrm>
                <a:off x="3512" y="1100"/>
                <a:ext cx="77" cy="48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88"/>
              <p:cNvSpPr>
                <a:spLocks/>
              </p:cNvSpPr>
              <p:nvPr/>
            </p:nvSpPr>
            <p:spPr bwMode="auto">
              <a:xfrm>
                <a:off x="3581" y="1121"/>
                <a:ext cx="85" cy="83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389"/>
              <p:cNvSpPr>
                <a:spLocks/>
              </p:cNvSpPr>
              <p:nvPr/>
            </p:nvSpPr>
            <p:spPr bwMode="auto">
              <a:xfrm>
                <a:off x="3589" y="1114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8" name="Freeform 390"/>
              <p:cNvSpPr>
                <a:spLocks/>
              </p:cNvSpPr>
              <p:nvPr/>
            </p:nvSpPr>
            <p:spPr bwMode="auto">
              <a:xfrm>
                <a:off x="3566" y="1114"/>
                <a:ext cx="39" cy="21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391"/>
              <p:cNvSpPr>
                <a:spLocks/>
              </p:cNvSpPr>
              <p:nvPr/>
            </p:nvSpPr>
            <p:spPr bwMode="auto">
              <a:xfrm>
                <a:off x="3820" y="1204"/>
                <a:ext cx="54" cy="28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0" name="Freeform 392"/>
              <p:cNvSpPr>
                <a:spLocks/>
              </p:cNvSpPr>
              <p:nvPr/>
            </p:nvSpPr>
            <p:spPr bwMode="auto">
              <a:xfrm>
                <a:off x="3743" y="1135"/>
                <a:ext cx="100" cy="28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1" name="Freeform 393"/>
              <p:cNvSpPr>
                <a:spLocks/>
              </p:cNvSpPr>
              <p:nvPr/>
            </p:nvSpPr>
            <p:spPr bwMode="auto">
              <a:xfrm>
                <a:off x="3736" y="1135"/>
                <a:ext cx="54" cy="48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2" name="Freeform 394"/>
              <p:cNvSpPr>
                <a:spLocks/>
              </p:cNvSpPr>
              <p:nvPr/>
            </p:nvSpPr>
            <p:spPr bwMode="auto">
              <a:xfrm>
                <a:off x="3666" y="1052"/>
                <a:ext cx="108" cy="83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3" name="Freeform 395"/>
              <p:cNvSpPr>
                <a:spLocks/>
              </p:cNvSpPr>
              <p:nvPr/>
            </p:nvSpPr>
            <p:spPr bwMode="auto">
              <a:xfrm>
                <a:off x="3736" y="1100"/>
                <a:ext cx="54" cy="83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4" name="Freeform 396"/>
              <p:cNvSpPr>
                <a:spLocks/>
              </p:cNvSpPr>
              <p:nvPr/>
            </p:nvSpPr>
            <p:spPr bwMode="auto">
              <a:xfrm>
                <a:off x="3743" y="1100"/>
                <a:ext cx="77" cy="48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5" name="Freeform 397"/>
              <p:cNvSpPr>
                <a:spLocks/>
              </p:cNvSpPr>
              <p:nvPr/>
            </p:nvSpPr>
            <p:spPr bwMode="auto">
              <a:xfrm>
                <a:off x="3666" y="1121"/>
                <a:ext cx="85" cy="83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6" name="Freeform 398"/>
              <p:cNvSpPr>
                <a:spLocks/>
              </p:cNvSpPr>
              <p:nvPr/>
            </p:nvSpPr>
            <p:spPr bwMode="auto">
              <a:xfrm>
                <a:off x="3666" y="1114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7" name="Freeform 399"/>
              <p:cNvSpPr>
                <a:spLocks/>
              </p:cNvSpPr>
              <p:nvPr/>
            </p:nvSpPr>
            <p:spPr bwMode="auto">
              <a:xfrm>
                <a:off x="3736" y="1114"/>
                <a:ext cx="31" cy="21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8" name="Freeform 400"/>
              <p:cNvSpPr>
                <a:spLocks/>
              </p:cNvSpPr>
              <p:nvPr/>
            </p:nvSpPr>
            <p:spPr bwMode="auto">
              <a:xfrm>
                <a:off x="3458" y="1135"/>
                <a:ext cx="409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9" name="Oval 401"/>
              <p:cNvSpPr>
                <a:spLocks noChangeArrowheads="1"/>
              </p:cNvSpPr>
              <p:nvPr/>
            </p:nvSpPr>
            <p:spPr bwMode="auto">
              <a:xfrm>
                <a:off x="3604" y="1335"/>
                <a:ext cx="131" cy="124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0" name="Freeform 402"/>
              <p:cNvSpPr>
                <a:spLocks/>
              </p:cNvSpPr>
              <p:nvPr/>
            </p:nvSpPr>
            <p:spPr bwMode="auto">
              <a:xfrm>
                <a:off x="3612" y="1341"/>
                <a:ext cx="93" cy="83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7" name="Freeform 403"/>
            <p:cNvSpPr>
              <a:spLocks noEditPoints="1"/>
            </p:cNvSpPr>
            <p:nvPr/>
          </p:nvSpPr>
          <p:spPr bwMode="auto">
            <a:xfrm>
              <a:off x="9765910" y="411215"/>
              <a:ext cx="364989" cy="84292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76335" tIns="38169" rIns="76335" bIns="3816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ru-RU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71" name="Freeform 405"/>
              <p:cNvSpPr>
                <a:spLocks noEditPoints="1"/>
              </p:cNvSpPr>
              <p:nvPr/>
            </p:nvSpPr>
            <p:spPr bwMode="auto">
              <a:xfrm>
                <a:off x="4423" y="1250"/>
                <a:ext cx="1434" cy="1130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406"/>
              <p:cNvSpPr>
                <a:spLocks noEditPoints="1"/>
              </p:cNvSpPr>
              <p:nvPr/>
            </p:nvSpPr>
            <p:spPr bwMode="auto">
              <a:xfrm>
                <a:off x="4477" y="1326"/>
                <a:ext cx="1334" cy="1089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407"/>
              <p:cNvSpPr>
                <a:spLocks noEditPoints="1"/>
              </p:cNvSpPr>
              <p:nvPr/>
            </p:nvSpPr>
            <p:spPr bwMode="auto">
              <a:xfrm>
                <a:off x="4539" y="1429"/>
                <a:ext cx="1203" cy="1006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9" name="Oval 408"/>
            <p:cNvSpPr>
              <a:spLocks noChangeArrowheads="1"/>
            </p:cNvSpPr>
            <p:nvPr/>
          </p:nvSpPr>
          <p:spPr bwMode="auto">
            <a:xfrm>
              <a:off x="10179706" y="268076"/>
              <a:ext cx="33952" cy="28628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en-US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" name="Oval 409"/>
            <p:cNvSpPr>
              <a:spLocks noChangeArrowheads="1"/>
            </p:cNvSpPr>
            <p:nvPr/>
          </p:nvSpPr>
          <p:spPr bwMode="auto">
            <a:xfrm>
              <a:off x="9653443" y="264895"/>
              <a:ext cx="33952" cy="30218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en-US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814" name="Прямая соединительная линия 813"/>
          <p:cNvCxnSpPr/>
          <p:nvPr/>
        </p:nvCxnSpPr>
        <p:spPr>
          <a:xfrm>
            <a:off x="4562475" y="473869"/>
            <a:ext cx="1588" cy="46732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2782491"/>
            <a:ext cx="9144000" cy="595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6" name="TextBox 845"/>
          <p:cNvSpPr txBox="1"/>
          <p:nvPr/>
        </p:nvSpPr>
        <p:spPr>
          <a:xfrm>
            <a:off x="2" y="750117"/>
            <a:ext cx="693312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8" name="TextBox 817"/>
          <p:cNvSpPr txBox="1"/>
          <p:nvPr/>
        </p:nvSpPr>
        <p:spPr>
          <a:xfrm>
            <a:off x="1142976" y="1821659"/>
            <a:ext cx="728006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0" name="TextBox 809"/>
          <p:cNvSpPr txBox="1"/>
          <p:nvPr/>
        </p:nvSpPr>
        <p:spPr>
          <a:xfrm>
            <a:off x="1928805" y="857292"/>
            <a:ext cx="572242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60" name="TextBox 859"/>
          <p:cNvSpPr txBox="1"/>
          <p:nvPr/>
        </p:nvSpPr>
        <p:spPr>
          <a:xfrm>
            <a:off x="285726" y="2464653"/>
            <a:ext cx="857256" cy="29748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5" name="TextBox 814"/>
          <p:cNvSpPr txBox="1"/>
          <p:nvPr/>
        </p:nvSpPr>
        <p:spPr>
          <a:xfrm>
            <a:off x="867097" y="475763"/>
            <a:ext cx="2579079" cy="23593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1193" tIns="40626" rIns="81193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3036" eaLnBrk="0" hangingPunct="0">
              <a:defRPr/>
            </a:pPr>
            <a:r>
              <a:rPr lang="ru-RU" sz="1000" dirty="0">
                <a:solidFill>
                  <a:prstClr val="black"/>
                </a:solidFill>
              </a:rPr>
              <a:t>10.00 (мест.) </a:t>
            </a:r>
            <a:r>
              <a:rPr lang="ru-RU" sz="1000" dirty="0" smtClean="0">
                <a:solidFill>
                  <a:prstClr val="black"/>
                </a:solidFill>
              </a:rPr>
              <a:t>22.07.2020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35" name="TextBox 834"/>
          <p:cNvSpPr txBox="1"/>
          <p:nvPr/>
        </p:nvSpPr>
        <p:spPr>
          <a:xfrm>
            <a:off x="0" y="3107571"/>
            <a:ext cx="610144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6" name="TextBox 835"/>
          <p:cNvSpPr txBox="1"/>
          <p:nvPr/>
        </p:nvSpPr>
        <p:spPr>
          <a:xfrm>
            <a:off x="1285854" y="4125532"/>
            <a:ext cx="644838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8" name="TextBox 837"/>
          <p:cNvSpPr txBox="1"/>
          <p:nvPr/>
        </p:nvSpPr>
        <p:spPr>
          <a:xfrm>
            <a:off x="1868559" y="3247638"/>
            <a:ext cx="489075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500246" y="4768538"/>
            <a:ext cx="964037" cy="29748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5596011" y="4079657"/>
            <a:ext cx="794783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3" name="TextBox 842"/>
          <p:cNvSpPr txBox="1"/>
          <p:nvPr/>
        </p:nvSpPr>
        <p:spPr>
          <a:xfrm>
            <a:off x="5172531" y="4748738"/>
            <a:ext cx="899668" cy="29748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1" name="TextBox 810"/>
          <p:cNvSpPr txBox="1"/>
          <p:nvPr/>
        </p:nvSpPr>
        <p:spPr>
          <a:xfrm>
            <a:off x="4572012" y="642933"/>
            <a:ext cx="760089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7" name="TextBox 816"/>
          <p:cNvSpPr txBox="1"/>
          <p:nvPr/>
        </p:nvSpPr>
        <p:spPr>
          <a:xfrm>
            <a:off x="5500772" y="1821687"/>
            <a:ext cx="794783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20" name="TextBox 819"/>
          <p:cNvSpPr txBox="1"/>
          <p:nvPr/>
        </p:nvSpPr>
        <p:spPr>
          <a:xfrm>
            <a:off x="5076864" y="2462280"/>
            <a:ext cx="899668" cy="29748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21" name="TextBox 820"/>
          <p:cNvSpPr txBox="1"/>
          <p:nvPr/>
        </p:nvSpPr>
        <p:spPr>
          <a:xfrm>
            <a:off x="5858066" y="500394"/>
            <a:ext cx="2579079" cy="23593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1193" tIns="40626" rIns="81193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3036" eaLnBrk="0" hangingPunct="0">
              <a:defRPr/>
            </a:pPr>
            <a:r>
              <a:rPr lang="ru-RU" sz="1000" dirty="0">
                <a:solidFill>
                  <a:prstClr val="black"/>
                </a:solidFill>
              </a:rPr>
              <a:t>14.00 (мест.) </a:t>
            </a:r>
            <a:r>
              <a:rPr lang="ru-RU" sz="1000" dirty="0" smtClean="0">
                <a:solidFill>
                  <a:prstClr val="black"/>
                </a:solidFill>
              </a:rPr>
              <a:t>22.07.2020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22" name="TextBox 821"/>
          <p:cNvSpPr txBox="1"/>
          <p:nvPr/>
        </p:nvSpPr>
        <p:spPr>
          <a:xfrm>
            <a:off x="5858066" y="2857897"/>
            <a:ext cx="2579079" cy="23593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1193" tIns="40626" rIns="81193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3036" eaLnBrk="0" hangingPunct="0">
              <a:defRPr/>
            </a:pPr>
            <a:r>
              <a:rPr lang="ru-RU" sz="1000" dirty="0">
                <a:solidFill>
                  <a:prstClr val="black"/>
                </a:solidFill>
              </a:rPr>
              <a:t>20.00 (мест.) </a:t>
            </a:r>
            <a:r>
              <a:rPr lang="ru-RU" sz="1000" dirty="0" smtClean="0">
                <a:solidFill>
                  <a:prstClr val="black"/>
                </a:solidFill>
              </a:rPr>
              <a:t>22.07.2020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23" name="TextBox 822"/>
          <p:cNvSpPr txBox="1"/>
          <p:nvPr/>
        </p:nvSpPr>
        <p:spPr>
          <a:xfrm>
            <a:off x="928864" y="2839670"/>
            <a:ext cx="2579079" cy="23593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1193" tIns="40626" rIns="81193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3036" eaLnBrk="0" hangingPunct="0">
              <a:defRPr/>
            </a:pPr>
            <a:r>
              <a:rPr lang="ru-RU" sz="1000" dirty="0">
                <a:solidFill>
                  <a:prstClr val="black"/>
                </a:solidFill>
              </a:rPr>
              <a:t>17.00 (мест.) </a:t>
            </a:r>
            <a:r>
              <a:rPr lang="ru-RU" sz="1000" dirty="0" smtClean="0">
                <a:solidFill>
                  <a:prstClr val="black"/>
                </a:solidFill>
              </a:rPr>
              <a:t>22.07.2020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432" name="Text Box 2"/>
          <p:cNvSpPr txBox="1">
            <a:spLocks noChangeArrowheads="1"/>
          </p:cNvSpPr>
          <p:nvPr/>
        </p:nvSpPr>
        <p:spPr bwMode="auto">
          <a:xfrm>
            <a:off x="0" y="-5953"/>
            <a:ext cx="9158288" cy="475060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342" tIns="34674" rIns="69342" bIns="34674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ПРОГНОЗ 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ВЫПАДЕНИЯ ОСАДКОВ НА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ТЕРРИТОРИИ</a:t>
            </a:r>
          </a:p>
          <a:p>
            <a:pPr>
              <a:defRPr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ОРЕНБУРГСКОЙ  ОБЛАСТИ  НА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22.07.2020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1" name="Picture 4" descr="\\mchs.ru\ncuks\АРХИВ ПРЕЗЕНТАЦИЙ\2020\ОБРАЗЦЫ\ЛОГОТИП 75 30\Logo_MChS_30-let_FIN-2.jpg"/>
          <p:cNvPicPr>
            <a:picLocks noChangeAspect="1" noChangeArrowheads="1"/>
          </p:cNvPicPr>
          <p:nvPr/>
        </p:nvPicPr>
        <p:blipFill>
          <a:blip r:embed="rId8" cstate="print">
            <a:extLst/>
          </a:blip>
          <a:srcRect/>
          <a:stretch>
            <a:fillRect/>
          </a:stretch>
        </p:blipFill>
        <p:spPr bwMode="auto">
          <a:xfrm>
            <a:off x="13771" y="7"/>
            <a:ext cx="876300" cy="4583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>
              <a:sysClr val="window" lastClr="FFFFFF">
                <a:alpha val="50000"/>
              </a:sys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5185" name="Рисунок 5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53351" y="1"/>
            <a:ext cx="1412875" cy="53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81500" y="1262064"/>
            <a:ext cx="189560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3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62450" y="3633788"/>
            <a:ext cx="189560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4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049220" y="1071564"/>
            <a:ext cx="189560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8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954440" y="3633788"/>
            <a:ext cx="189560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30094773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1049" y="2778118"/>
            <a:ext cx="4552951" cy="2365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1050" y="486718"/>
            <a:ext cx="4552950" cy="227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800351"/>
            <a:ext cx="45529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6250"/>
            <a:ext cx="45434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57"/>
          <p:cNvGrpSpPr>
            <a:grpSpLocks/>
          </p:cNvGrpSpPr>
          <p:nvPr/>
        </p:nvGrpSpPr>
        <p:grpSpPr bwMode="auto">
          <a:xfrm>
            <a:off x="8601076" y="34528"/>
            <a:ext cx="468313" cy="394097"/>
            <a:chOff x="9625856" y="4064"/>
            <a:chExt cx="625999" cy="526433"/>
          </a:xfrm>
        </p:grpSpPr>
        <p:sp>
          <p:nvSpPr>
            <p:cNvPr id="5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en-US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0" name="Oval 45"/>
            <p:cNvSpPr>
              <a:spLocks noChangeArrowheads="1"/>
            </p:cNvSpPr>
            <p:nvPr/>
          </p:nvSpPr>
          <p:spPr bwMode="auto">
            <a:xfrm>
              <a:off x="9640711" y="10426"/>
              <a:ext cx="600533" cy="505758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en-US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1" name="Oval 46"/>
            <p:cNvSpPr>
              <a:spLocks noChangeArrowheads="1"/>
            </p:cNvSpPr>
            <p:nvPr/>
          </p:nvSpPr>
          <p:spPr bwMode="auto">
            <a:xfrm>
              <a:off x="9714981" y="77224"/>
              <a:ext cx="456237" cy="383294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en-US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2" name="Oval 47"/>
            <p:cNvSpPr>
              <a:spLocks noChangeArrowheads="1"/>
            </p:cNvSpPr>
            <p:nvPr/>
          </p:nvSpPr>
          <p:spPr bwMode="auto">
            <a:xfrm>
              <a:off x="9727713" y="88356"/>
              <a:ext cx="437138" cy="367391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en-US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3" name="Freeform 48"/>
            <p:cNvSpPr>
              <a:spLocks noEditPoints="1"/>
            </p:cNvSpPr>
            <p:nvPr/>
          </p:nvSpPr>
          <p:spPr bwMode="auto">
            <a:xfrm>
              <a:off x="9765910" y="24739"/>
              <a:ext cx="360745" cy="85883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76335" tIns="38169" rIns="76335" bIns="3816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ru-RU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519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" name="AutoShape 50"/>
            <p:cNvSpPr>
              <a:spLocks noChangeArrowheads="1"/>
            </p:cNvSpPr>
            <p:nvPr/>
          </p:nvSpPr>
          <p:spPr bwMode="auto">
            <a:xfrm>
              <a:off x="9676785" y="120165"/>
              <a:ext cx="524142" cy="40715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76335" tIns="38169" rIns="76335" bIns="38169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ru-RU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78" name="Freeform 52"/>
              <p:cNvSpPr>
                <a:spLocks/>
              </p:cNvSpPr>
              <p:nvPr/>
            </p:nvSpPr>
            <p:spPr bwMode="auto">
              <a:xfrm>
                <a:off x="3512" y="1321"/>
                <a:ext cx="308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53"/>
              <p:cNvSpPr>
                <a:spLocks/>
              </p:cNvSpPr>
              <p:nvPr/>
            </p:nvSpPr>
            <p:spPr bwMode="auto">
              <a:xfrm>
                <a:off x="3566" y="1231"/>
                <a:ext cx="200" cy="90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54"/>
              <p:cNvSpPr>
                <a:spLocks/>
              </p:cNvSpPr>
              <p:nvPr/>
            </p:nvSpPr>
            <p:spPr bwMode="auto">
              <a:xfrm>
                <a:off x="3566" y="1183"/>
                <a:ext cx="200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55"/>
              <p:cNvSpPr>
                <a:spLocks/>
              </p:cNvSpPr>
              <p:nvPr/>
            </p:nvSpPr>
            <p:spPr bwMode="auto">
              <a:xfrm>
                <a:off x="3558" y="1266"/>
                <a:ext cx="54" cy="2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56"/>
              <p:cNvSpPr>
                <a:spLocks/>
              </p:cNvSpPr>
              <p:nvPr/>
            </p:nvSpPr>
            <p:spPr bwMode="auto">
              <a:xfrm>
                <a:off x="3720" y="1266"/>
                <a:ext cx="54" cy="28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57"/>
              <p:cNvSpPr>
                <a:spLocks/>
              </p:cNvSpPr>
              <p:nvPr/>
            </p:nvSpPr>
            <p:spPr bwMode="auto">
              <a:xfrm>
                <a:off x="3543" y="1479"/>
                <a:ext cx="93" cy="152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58"/>
              <p:cNvSpPr>
                <a:spLocks/>
              </p:cNvSpPr>
              <p:nvPr/>
            </p:nvSpPr>
            <p:spPr bwMode="auto">
              <a:xfrm>
                <a:off x="3589" y="1528"/>
                <a:ext cx="46" cy="165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59"/>
              <p:cNvSpPr>
                <a:spLocks/>
              </p:cNvSpPr>
              <p:nvPr/>
            </p:nvSpPr>
            <p:spPr bwMode="auto">
              <a:xfrm>
                <a:off x="3535" y="1438"/>
                <a:ext cx="69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0"/>
              <p:cNvSpPr>
                <a:spLocks/>
              </p:cNvSpPr>
              <p:nvPr/>
            </p:nvSpPr>
            <p:spPr bwMode="auto">
              <a:xfrm>
                <a:off x="3543" y="1438"/>
                <a:ext cx="62" cy="90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61"/>
              <p:cNvSpPr>
                <a:spLocks/>
              </p:cNvSpPr>
              <p:nvPr/>
            </p:nvSpPr>
            <p:spPr bwMode="auto">
              <a:xfrm>
                <a:off x="3581" y="1438"/>
                <a:ext cx="54" cy="55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62"/>
              <p:cNvSpPr>
                <a:spLocks/>
              </p:cNvSpPr>
              <p:nvPr/>
            </p:nvSpPr>
            <p:spPr bwMode="auto">
              <a:xfrm>
                <a:off x="3589" y="1472"/>
                <a:ext cx="46" cy="21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63"/>
              <p:cNvSpPr>
                <a:spLocks/>
              </p:cNvSpPr>
              <p:nvPr/>
            </p:nvSpPr>
            <p:spPr bwMode="auto">
              <a:xfrm>
                <a:off x="3527" y="1445"/>
                <a:ext cx="54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64"/>
              <p:cNvSpPr>
                <a:spLocks/>
              </p:cNvSpPr>
              <p:nvPr/>
            </p:nvSpPr>
            <p:spPr bwMode="auto">
              <a:xfrm>
                <a:off x="3543" y="1438"/>
                <a:ext cx="62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65"/>
              <p:cNvSpPr>
                <a:spLocks/>
              </p:cNvSpPr>
              <p:nvPr/>
            </p:nvSpPr>
            <p:spPr bwMode="auto">
              <a:xfrm>
                <a:off x="3558" y="1514"/>
                <a:ext cx="77" cy="62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66"/>
              <p:cNvSpPr>
                <a:spLocks/>
              </p:cNvSpPr>
              <p:nvPr/>
            </p:nvSpPr>
            <p:spPr bwMode="auto">
              <a:xfrm>
                <a:off x="3566" y="1562"/>
                <a:ext cx="23" cy="55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67"/>
              <p:cNvSpPr>
                <a:spLocks/>
              </p:cNvSpPr>
              <p:nvPr/>
            </p:nvSpPr>
            <p:spPr bwMode="auto">
              <a:xfrm>
                <a:off x="3604" y="1541"/>
                <a:ext cx="31" cy="110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68"/>
              <p:cNvSpPr>
                <a:spLocks/>
              </p:cNvSpPr>
              <p:nvPr/>
            </p:nvSpPr>
            <p:spPr bwMode="auto">
              <a:xfrm>
                <a:off x="3604" y="1548"/>
                <a:ext cx="31" cy="117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69"/>
              <p:cNvSpPr>
                <a:spLocks/>
              </p:cNvSpPr>
              <p:nvPr/>
            </p:nvSpPr>
            <p:spPr bwMode="auto">
              <a:xfrm>
                <a:off x="3635" y="1562"/>
                <a:ext cx="31" cy="124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70"/>
              <p:cNvSpPr>
                <a:spLocks/>
              </p:cNvSpPr>
              <p:nvPr/>
            </p:nvSpPr>
            <p:spPr bwMode="auto">
              <a:xfrm>
                <a:off x="3697" y="1479"/>
                <a:ext cx="93" cy="152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71"/>
              <p:cNvSpPr>
                <a:spLocks/>
              </p:cNvSpPr>
              <p:nvPr/>
            </p:nvSpPr>
            <p:spPr bwMode="auto">
              <a:xfrm>
                <a:off x="3697" y="1528"/>
                <a:ext cx="46" cy="165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72"/>
              <p:cNvSpPr>
                <a:spLocks/>
              </p:cNvSpPr>
              <p:nvPr/>
            </p:nvSpPr>
            <p:spPr bwMode="auto">
              <a:xfrm>
                <a:off x="3736" y="1438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73"/>
              <p:cNvSpPr>
                <a:spLocks/>
              </p:cNvSpPr>
              <p:nvPr/>
            </p:nvSpPr>
            <p:spPr bwMode="auto">
              <a:xfrm>
                <a:off x="3736" y="1438"/>
                <a:ext cx="54" cy="90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74"/>
              <p:cNvSpPr>
                <a:spLocks/>
              </p:cNvSpPr>
              <p:nvPr/>
            </p:nvSpPr>
            <p:spPr bwMode="auto">
              <a:xfrm>
                <a:off x="3705" y="1438"/>
                <a:ext cx="46" cy="55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75"/>
              <p:cNvSpPr>
                <a:spLocks/>
              </p:cNvSpPr>
              <p:nvPr/>
            </p:nvSpPr>
            <p:spPr bwMode="auto">
              <a:xfrm>
                <a:off x="3697" y="1472"/>
                <a:ext cx="46" cy="21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76"/>
              <p:cNvSpPr>
                <a:spLocks/>
              </p:cNvSpPr>
              <p:nvPr/>
            </p:nvSpPr>
            <p:spPr bwMode="auto">
              <a:xfrm>
                <a:off x="3751" y="1445"/>
                <a:ext cx="62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77"/>
              <p:cNvSpPr>
                <a:spLocks/>
              </p:cNvSpPr>
              <p:nvPr/>
            </p:nvSpPr>
            <p:spPr bwMode="auto">
              <a:xfrm>
                <a:off x="3736" y="1438"/>
                <a:ext cx="54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78"/>
              <p:cNvSpPr>
                <a:spLocks/>
              </p:cNvSpPr>
              <p:nvPr/>
            </p:nvSpPr>
            <p:spPr bwMode="auto">
              <a:xfrm>
                <a:off x="3697" y="1514"/>
                <a:ext cx="77" cy="62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79"/>
              <p:cNvSpPr>
                <a:spLocks/>
              </p:cNvSpPr>
              <p:nvPr/>
            </p:nvSpPr>
            <p:spPr bwMode="auto">
              <a:xfrm>
                <a:off x="3743" y="1562"/>
                <a:ext cx="23" cy="55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80"/>
              <p:cNvSpPr>
                <a:spLocks/>
              </p:cNvSpPr>
              <p:nvPr/>
            </p:nvSpPr>
            <p:spPr bwMode="auto">
              <a:xfrm>
                <a:off x="3697" y="1541"/>
                <a:ext cx="46" cy="110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81"/>
              <p:cNvSpPr>
                <a:spLocks/>
              </p:cNvSpPr>
              <p:nvPr/>
            </p:nvSpPr>
            <p:spPr bwMode="auto">
              <a:xfrm>
                <a:off x="3697" y="1548"/>
                <a:ext cx="39" cy="117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82"/>
              <p:cNvSpPr>
                <a:spLocks/>
              </p:cNvSpPr>
              <p:nvPr/>
            </p:nvSpPr>
            <p:spPr bwMode="auto">
              <a:xfrm>
                <a:off x="3666" y="1562"/>
                <a:ext cx="31" cy="124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83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84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85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86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87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8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89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90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91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92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93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94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95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96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97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98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99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00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01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02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03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04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05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06"/>
              <p:cNvSpPr>
                <a:spLocks/>
              </p:cNvSpPr>
              <p:nvPr/>
            </p:nvSpPr>
            <p:spPr bwMode="auto">
              <a:xfrm>
                <a:off x="3412" y="1390"/>
                <a:ext cx="46" cy="186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07"/>
              <p:cNvSpPr>
                <a:spLocks/>
              </p:cNvSpPr>
              <p:nvPr/>
            </p:nvSpPr>
            <p:spPr bwMode="auto">
              <a:xfrm>
                <a:off x="3435" y="1376"/>
                <a:ext cx="39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08"/>
              <p:cNvSpPr>
                <a:spLocks/>
              </p:cNvSpPr>
              <p:nvPr/>
            </p:nvSpPr>
            <p:spPr bwMode="auto">
              <a:xfrm>
                <a:off x="3458" y="1355"/>
                <a:ext cx="39" cy="152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09"/>
              <p:cNvSpPr>
                <a:spLocks/>
              </p:cNvSpPr>
              <p:nvPr/>
            </p:nvSpPr>
            <p:spPr bwMode="auto">
              <a:xfrm>
                <a:off x="3489" y="1341"/>
                <a:ext cx="46" cy="152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10"/>
              <p:cNvSpPr>
                <a:spLocks/>
              </p:cNvSpPr>
              <p:nvPr/>
            </p:nvSpPr>
            <p:spPr bwMode="auto">
              <a:xfrm>
                <a:off x="3512" y="1335"/>
                <a:ext cx="46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11"/>
              <p:cNvSpPr>
                <a:spLocks/>
              </p:cNvSpPr>
              <p:nvPr/>
            </p:nvSpPr>
            <p:spPr bwMode="auto">
              <a:xfrm>
                <a:off x="3535" y="1307"/>
                <a:ext cx="46" cy="13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12"/>
              <p:cNvSpPr>
                <a:spLocks/>
              </p:cNvSpPr>
              <p:nvPr/>
            </p:nvSpPr>
            <p:spPr bwMode="auto">
              <a:xfrm>
                <a:off x="3558" y="1293"/>
                <a:ext cx="46" cy="117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13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14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15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16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17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18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19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20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21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22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23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24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25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26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27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28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29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30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31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32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33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34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35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36"/>
              <p:cNvSpPr>
                <a:spLocks/>
              </p:cNvSpPr>
              <p:nvPr/>
            </p:nvSpPr>
            <p:spPr bwMode="auto">
              <a:xfrm>
                <a:off x="3389" y="1335"/>
                <a:ext cx="69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37"/>
              <p:cNvSpPr>
                <a:spLocks/>
              </p:cNvSpPr>
              <p:nvPr/>
            </p:nvSpPr>
            <p:spPr bwMode="auto">
              <a:xfrm>
                <a:off x="3419" y="1321"/>
                <a:ext cx="69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38"/>
              <p:cNvSpPr>
                <a:spLocks/>
              </p:cNvSpPr>
              <p:nvPr/>
            </p:nvSpPr>
            <p:spPr bwMode="auto">
              <a:xfrm>
                <a:off x="3466" y="1321"/>
                <a:ext cx="46" cy="90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39"/>
              <p:cNvSpPr>
                <a:spLocks/>
              </p:cNvSpPr>
              <p:nvPr/>
            </p:nvSpPr>
            <p:spPr bwMode="auto">
              <a:xfrm>
                <a:off x="3497" y="1321"/>
                <a:ext cx="39" cy="76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40"/>
              <p:cNvSpPr>
                <a:spLocks/>
              </p:cNvSpPr>
              <p:nvPr/>
            </p:nvSpPr>
            <p:spPr bwMode="auto">
              <a:xfrm>
                <a:off x="3527" y="1307"/>
                <a:ext cx="31" cy="83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41"/>
              <p:cNvSpPr>
                <a:spLocks/>
              </p:cNvSpPr>
              <p:nvPr/>
            </p:nvSpPr>
            <p:spPr bwMode="auto">
              <a:xfrm>
                <a:off x="3543" y="1307"/>
                <a:ext cx="39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42"/>
              <p:cNvSpPr>
                <a:spLocks/>
              </p:cNvSpPr>
              <p:nvPr/>
            </p:nvSpPr>
            <p:spPr bwMode="auto">
              <a:xfrm>
                <a:off x="3558" y="1307"/>
                <a:ext cx="31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43"/>
              <p:cNvSpPr>
                <a:spLocks/>
              </p:cNvSpPr>
              <p:nvPr/>
            </p:nvSpPr>
            <p:spPr bwMode="auto">
              <a:xfrm>
                <a:off x="3581" y="1307"/>
                <a:ext cx="23" cy="55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44"/>
              <p:cNvSpPr>
                <a:spLocks/>
              </p:cNvSpPr>
              <p:nvPr/>
            </p:nvSpPr>
            <p:spPr bwMode="auto">
              <a:xfrm>
                <a:off x="3589" y="1307"/>
                <a:ext cx="23" cy="55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45"/>
              <p:cNvSpPr>
                <a:spLocks/>
              </p:cNvSpPr>
              <p:nvPr/>
            </p:nvSpPr>
            <p:spPr bwMode="auto">
              <a:xfrm>
                <a:off x="3604" y="1307"/>
                <a:ext cx="23" cy="48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46"/>
              <p:cNvSpPr>
                <a:spLocks/>
              </p:cNvSpPr>
              <p:nvPr/>
            </p:nvSpPr>
            <p:spPr bwMode="auto">
              <a:xfrm>
                <a:off x="3612" y="1307"/>
                <a:ext cx="23" cy="48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47"/>
              <p:cNvSpPr>
                <a:spLocks/>
              </p:cNvSpPr>
              <p:nvPr/>
            </p:nvSpPr>
            <p:spPr bwMode="auto">
              <a:xfrm>
                <a:off x="3628" y="1307"/>
                <a:ext cx="15" cy="48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48"/>
              <p:cNvSpPr>
                <a:spLocks/>
              </p:cNvSpPr>
              <p:nvPr/>
            </p:nvSpPr>
            <p:spPr bwMode="auto">
              <a:xfrm>
                <a:off x="3412" y="1266"/>
                <a:ext cx="62" cy="76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49"/>
              <p:cNvSpPr>
                <a:spLocks/>
              </p:cNvSpPr>
              <p:nvPr/>
            </p:nvSpPr>
            <p:spPr bwMode="auto">
              <a:xfrm>
                <a:off x="3443" y="1266"/>
                <a:ext cx="69" cy="76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50"/>
              <p:cNvSpPr>
                <a:spLocks/>
              </p:cNvSpPr>
              <p:nvPr/>
            </p:nvSpPr>
            <p:spPr bwMode="auto">
              <a:xfrm>
                <a:off x="3473" y="1273"/>
                <a:ext cx="62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51"/>
              <p:cNvSpPr>
                <a:spLocks/>
              </p:cNvSpPr>
              <p:nvPr/>
            </p:nvSpPr>
            <p:spPr bwMode="auto">
              <a:xfrm>
                <a:off x="3497" y="1273"/>
                <a:ext cx="46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52"/>
              <p:cNvSpPr>
                <a:spLocks/>
              </p:cNvSpPr>
              <p:nvPr/>
            </p:nvSpPr>
            <p:spPr bwMode="auto">
              <a:xfrm>
                <a:off x="3527" y="1273"/>
                <a:ext cx="39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53"/>
              <p:cNvSpPr>
                <a:spLocks/>
              </p:cNvSpPr>
              <p:nvPr/>
            </p:nvSpPr>
            <p:spPr bwMode="auto">
              <a:xfrm>
                <a:off x="3543" y="1273"/>
                <a:ext cx="39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54"/>
              <p:cNvSpPr>
                <a:spLocks/>
              </p:cNvSpPr>
              <p:nvPr/>
            </p:nvSpPr>
            <p:spPr bwMode="auto">
              <a:xfrm>
                <a:off x="3566" y="1286"/>
                <a:ext cx="23" cy="55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55"/>
              <p:cNvSpPr>
                <a:spLocks/>
              </p:cNvSpPr>
              <p:nvPr/>
            </p:nvSpPr>
            <p:spPr bwMode="auto">
              <a:xfrm>
                <a:off x="3581" y="1286"/>
                <a:ext cx="31" cy="55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56"/>
              <p:cNvSpPr>
                <a:spLocks/>
              </p:cNvSpPr>
              <p:nvPr/>
            </p:nvSpPr>
            <p:spPr bwMode="auto">
              <a:xfrm>
                <a:off x="3589" y="1286"/>
                <a:ext cx="39" cy="48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57"/>
              <p:cNvSpPr>
                <a:spLocks/>
              </p:cNvSpPr>
              <p:nvPr/>
            </p:nvSpPr>
            <p:spPr bwMode="auto">
              <a:xfrm>
                <a:off x="3604" y="1286"/>
                <a:ext cx="23" cy="48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58"/>
              <p:cNvSpPr>
                <a:spLocks/>
              </p:cNvSpPr>
              <p:nvPr/>
            </p:nvSpPr>
            <p:spPr bwMode="auto">
              <a:xfrm>
                <a:off x="3612" y="1286"/>
                <a:ext cx="23" cy="48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59"/>
              <p:cNvSpPr>
                <a:spLocks/>
              </p:cNvSpPr>
              <p:nvPr/>
            </p:nvSpPr>
            <p:spPr bwMode="auto">
              <a:xfrm>
                <a:off x="3628" y="1293"/>
                <a:ext cx="15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60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61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62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63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64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65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66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67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68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69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70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71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72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73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74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75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76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77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78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79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80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81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82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83"/>
              <p:cNvSpPr>
                <a:spLocks/>
              </p:cNvSpPr>
              <p:nvPr/>
            </p:nvSpPr>
            <p:spPr bwMode="auto">
              <a:xfrm>
                <a:off x="3443" y="1231"/>
                <a:ext cx="54" cy="41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84"/>
              <p:cNvSpPr>
                <a:spLocks/>
              </p:cNvSpPr>
              <p:nvPr/>
            </p:nvSpPr>
            <p:spPr bwMode="auto">
              <a:xfrm>
                <a:off x="3466" y="1231"/>
                <a:ext cx="46" cy="41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85"/>
              <p:cNvSpPr>
                <a:spLocks/>
              </p:cNvSpPr>
              <p:nvPr/>
            </p:nvSpPr>
            <p:spPr bwMode="auto">
              <a:xfrm>
                <a:off x="3489" y="1238"/>
                <a:ext cx="46" cy="48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86"/>
              <p:cNvSpPr>
                <a:spLocks/>
              </p:cNvSpPr>
              <p:nvPr/>
            </p:nvSpPr>
            <p:spPr bwMode="auto">
              <a:xfrm>
                <a:off x="3512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87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88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189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190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191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192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193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194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195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196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197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198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199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00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01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02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03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04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05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06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07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08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09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10"/>
              <p:cNvSpPr>
                <a:spLocks/>
              </p:cNvSpPr>
              <p:nvPr/>
            </p:nvSpPr>
            <p:spPr bwMode="auto">
              <a:xfrm>
                <a:off x="3473" y="1204"/>
                <a:ext cx="54" cy="28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11"/>
              <p:cNvSpPr>
                <a:spLocks/>
              </p:cNvSpPr>
              <p:nvPr/>
            </p:nvSpPr>
            <p:spPr bwMode="auto">
              <a:xfrm>
                <a:off x="3497" y="1217"/>
                <a:ext cx="39" cy="21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12"/>
              <p:cNvSpPr>
                <a:spLocks/>
              </p:cNvSpPr>
              <p:nvPr/>
            </p:nvSpPr>
            <p:spPr bwMode="auto">
              <a:xfrm>
                <a:off x="3512" y="1231"/>
                <a:ext cx="31" cy="7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13"/>
              <p:cNvSpPr>
                <a:spLocks/>
              </p:cNvSpPr>
              <p:nvPr/>
            </p:nvSpPr>
            <p:spPr bwMode="auto">
              <a:xfrm>
                <a:off x="3543" y="1266"/>
                <a:ext cx="39" cy="21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14"/>
              <p:cNvSpPr>
                <a:spLocks/>
              </p:cNvSpPr>
              <p:nvPr/>
            </p:nvSpPr>
            <p:spPr bwMode="auto">
              <a:xfrm>
                <a:off x="3512" y="1190"/>
                <a:ext cx="69" cy="83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15"/>
              <p:cNvSpPr>
                <a:spLocks/>
              </p:cNvSpPr>
              <p:nvPr/>
            </p:nvSpPr>
            <p:spPr bwMode="auto">
              <a:xfrm>
                <a:off x="3604" y="1162"/>
                <a:ext cx="131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16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17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18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19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20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21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22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23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24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25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26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27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28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29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30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31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32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33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34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35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36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37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38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39"/>
              <p:cNvSpPr>
                <a:spLocks/>
              </p:cNvSpPr>
              <p:nvPr/>
            </p:nvSpPr>
            <p:spPr bwMode="auto">
              <a:xfrm>
                <a:off x="3874" y="1390"/>
                <a:ext cx="54" cy="186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40"/>
              <p:cNvSpPr>
                <a:spLocks/>
              </p:cNvSpPr>
              <p:nvPr/>
            </p:nvSpPr>
            <p:spPr bwMode="auto">
              <a:xfrm>
                <a:off x="3859" y="1376"/>
                <a:ext cx="39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41"/>
              <p:cNvSpPr>
                <a:spLocks/>
              </p:cNvSpPr>
              <p:nvPr/>
            </p:nvSpPr>
            <p:spPr bwMode="auto">
              <a:xfrm>
                <a:off x="3836" y="1355"/>
                <a:ext cx="39" cy="152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42"/>
              <p:cNvSpPr>
                <a:spLocks/>
              </p:cNvSpPr>
              <p:nvPr/>
            </p:nvSpPr>
            <p:spPr bwMode="auto">
              <a:xfrm>
                <a:off x="3797" y="1341"/>
                <a:ext cx="46" cy="152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43"/>
              <p:cNvSpPr>
                <a:spLocks/>
              </p:cNvSpPr>
              <p:nvPr/>
            </p:nvSpPr>
            <p:spPr bwMode="auto">
              <a:xfrm>
                <a:off x="3774" y="1335"/>
                <a:ext cx="46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44"/>
              <p:cNvSpPr>
                <a:spLocks/>
              </p:cNvSpPr>
              <p:nvPr/>
            </p:nvSpPr>
            <p:spPr bwMode="auto">
              <a:xfrm>
                <a:off x="3751" y="1307"/>
                <a:ext cx="46" cy="13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45"/>
              <p:cNvSpPr>
                <a:spLocks/>
              </p:cNvSpPr>
              <p:nvPr/>
            </p:nvSpPr>
            <p:spPr bwMode="auto">
              <a:xfrm>
                <a:off x="3736" y="1293"/>
                <a:ext cx="39" cy="117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46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47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48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49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50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51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52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53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54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55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56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57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58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59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60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61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62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63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64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65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66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67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68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69"/>
              <p:cNvSpPr>
                <a:spLocks/>
              </p:cNvSpPr>
              <p:nvPr/>
            </p:nvSpPr>
            <p:spPr bwMode="auto">
              <a:xfrm>
                <a:off x="3874" y="1335"/>
                <a:ext cx="7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70"/>
              <p:cNvSpPr>
                <a:spLocks/>
              </p:cNvSpPr>
              <p:nvPr/>
            </p:nvSpPr>
            <p:spPr bwMode="auto">
              <a:xfrm>
                <a:off x="3843" y="1321"/>
                <a:ext cx="69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71"/>
              <p:cNvSpPr>
                <a:spLocks/>
              </p:cNvSpPr>
              <p:nvPr/>
            </p:nvSpPr>
            <p:spPr bwMode="auto">
              <a:xfrm>
                <a:off x="3820" y="1321"/>
                <a:ext cx="46" cy="90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72"/>
              <p:cNvSpPr>
                <a:spLocks/>
              </p:cNvSpPr>
              <p:nvPr/>
            </p:nvSpPr>
            <p:spPr bwMode="auto">
              <a:xfrm>
                <a:off x="3797" y="1321"/>
                <a:ext cx="46" cy="76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73"/>
              <p:cNvSpPr>
                <a:spLocks/>
              </p:cNvSpPr>
              <p:nvPr/>
            </p:nvSpPr>
            <p:spPr bwMode="auto">
              <a:xfrm>
                <a:off x="3774" y="1307"/>
                <a:ext cx="39" cy="83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74"/>
              <p:cNvSpPr>
                <a:spLocks/>
              </p:cNvSpPr>
              <p:nvPr/>
            </p:nvSpPr>
            <p:spPr bwMode="auto">
              <a:xfrm>
                <a:off x="3751" y="1307"/>
                <a:ext cx="39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75"/>
              <p:cNvSpPr>
                <a:spLocks/>
              </p:cNvSpPr>
              <p:nvPr/>
            </p:nvSpPr>
            <p:spPr bwMode="auto">
              <a:xfrm>
                <a:off x="3743" y="1307"/>
                <a:ext cx="31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76"/>
              <p:cNvSpPr>
                <a:spLocks/>
              </p:cNvSpPr>
              <p:nvPr/>
            </p:nvSpPr>
            <p:spPr bwMode="auto">
              <a:xfrm>
                <a:off x="3736" y="1307"/>
                <a:ext cx="23" cy="55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77"/>
              <p:cNvSpPr>
                <a:spLocks/>
              </p:cNvSpPr>
              <p:nvPr/>
            </p:nvSpPr>
            <p:spPr bwMode="auto">
              <a:xfrm>
                <a:off x="3720" y="1307"/>
                <a:ext cx="23" cy="55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78"/>
              <p:cNvSpPr>
                <a:spLocks/>
              </p:cNvSpPr>
              <p:nvPr/>
            </p:nvSpPr>
            <p:spPr bwMode="auto">
              <a:xfrm>
                <a:off x="3705" y="1307"/>
                <a:ext cx="31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79"/>
              <p:cNvSpPr>
                <a:spLocks/>
              </p:cNvSpPr>
              <p:nvPr/>
            </p:nvSpPr>
            <p:spPr bwMode="auto">
              <a:xfrm>
                <a:off x="3697" y="1307"/>
                <a:ext cx="23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80"/>
              <p:cNvSpPr>
                <a:spLocks/>
              </p:cNvSpPr>
              <p:nvPr/>
            </p:nvSpPr>
            <p:spPr bwMode="auto">
              <a:xfrm>
                <a:off x="3682" y="1307"/>
                <a:ext cx="23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81"/>
              <p:cNvSpPr>
                <a:spLocks/>
              </p:cNvSpPr>
              <p:nvPr/>
            </p:nvSpPr>
            <p:spPr bwMode="auto">
              <a:xfrm>
                <a:off x="3859" y="1266"/>
                <a:ext cx="69" cy="76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82"/>
              <p:cNvSpPr>
                <a:spLocks/>
              </p:cNvSpPr>
              <p:nvPr/>
            </p:nvSpPr>
            <p:spPr bwMode="auto">
              <a:xfrm>
                <a:off x="3820" y="1266"/>
                <a:ext cx="69" cy="76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83"/>
              <p:cNvSpPr>
                <a:spLocks/>
              </p:cNvSpPr>
              <p:nvPr/>
            </p:nvSpPr>
            <p:spPr bwMode="auto">
              <a:xfrm>
                <a:off x="3797" y="1273"/>
                <a:ext cx="62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84"/>
              <p:cNvSpPr>
                <a:spLocks/>
              </p:cNvSpPr>
              <p:nvPr/>
            </p:nvSpPr>
            <p:spPr bwMode="auto">
              <a:xfrm>
                <a:off x="3789" y="1273"/>
                <a:ext cx="46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85"/>
              <p:cNvSpPr>
                <a:spLocks/>
              </p:cNvSpPr>
              <p:nvPr/>
            </p:nvSpPr>
            <p:spPr bwMode="auto">
              <a:xfrm>
                <a:off x="3766" y="1273"/>
                <a:ext cx="46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86"/>
              <p:cNvSpPr>
                <a:spLocks/>
              </p:cNvSpPr>
              <p:nvPr/>
            </p:nvSpPr>
            <p:spPr bwMode="auto">
              <a:xfrm>
                <a:off x="3751" y="1273"/>
                <a:ext cx="39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87"/>
              <p:cNvSpPr>
                <a:spLocks/>
              </p:cNvSpPr>
              <p:nvPr/>
            </p:nvSpPr>
            <p:spPr bwMode="auto">
              <a:xfrm>
                <a:off x="3743" y="1286"/>
                <a:ext cx="31" cy="55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88"/>
              <p:cNvSpPr>
                <a:spLocks/>
              </p:cNvSpPr>
              <p:nvPr/>
            </p:nvSpPr>
            <p:spPr bwMode="auto">
              <a:xfrm>
                <a:off x="3720" y="1286"/>
                <a:ext cx="31" cy="55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289"/>
              <p:cNvSpPr>
                <a:spLocks/>
              </p:cNvSpPr>
              <p:nvPr/>
            </p:nvSpPr>
            <p:spPr bwMode="auto">
              <a:xfrm>
                <a:off x="3705" y="1286"/>
                <a:ext cx="39" cy="48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290"/>
              <p:cNvSpPr>
                <a:spLocks/>
              </p:cNvSpPr>
              <p:nvPr/>
            </p:nvSpPr>
            <p:spPr bwMode="auto">
              <a:xfrm>
                <a:off x="3705" y="1286"/>
                <a:ext cx="31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291"/>
              <p:cNvSpPr>
                <a:spLocks/>
              </p:cNvSpPr>
              <p:nvPr/>
            </p:nvSpPr>
            <p:spPr bwMode="auto">
              <a:xfrm>
                <a:off x="3697" y="1286"/>
                <a:ext cx="23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292"/>
              <p:cNvSpPr>
                <a:spLocks/>
              </p:cNvSpPr>
              <p:nvPr/>
            </p:nvSpPr>
            <p:spPr bwMode="auto">
              <a:xfrm>
                <a:off x="3682" y="1293"/>
                <a:ext cx="23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293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294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295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296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297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298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299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00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01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02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03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04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05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06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07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08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09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10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11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12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13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14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15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16"/>
              <p:cNvSpPr>
                <a:spLocks/>
              </p:cNvSpPr>
              <p:nvPr/>
            </p:nvSpPr>
            <p:spPr bwMode="auto">
              <a:xfrm>
                <a:off x="3836" y="1231"/>
                <a:ext cx="54" cy="41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17"/>
              <p:cNvSpPr>
                <a:spLocks/>
              </p:cNvSpPr>
              <p:nvPr/>
            </p:nvSpPr>
            <p:spPr bwMode="auto">
              <a:xfrm>
                <a:off x="3820" y="1231"/>
                <a:ext cx="46" cy="41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18"/>
              <p:cNvSpPr>
                <a:spLocks/>
              </p:cNvSpPr>
              <p:nvPr/>
            </p:nvSpPr>
            <p:spPr bwMode="auto">
              <a:xfrm>
                <a:off x="3797" y="1238"/>
                <a:ext cx="46" cy="48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19"/>
              <p:cNvSpPr>
                <a:spLocks/>
              </p:cNvSpPr>
              <p:nvPr/>
            </p:nvSpPr>
            <p:spPr bwMode="auto">
              <a:xfrm>
                <a:off x="3789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20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21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22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23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24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25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26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27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28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29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30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31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32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33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34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35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36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37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38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39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40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41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42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43"/>
              <p:cNvSpPr>
                <a:spLocks/>
              </p:cNvSpPr>
              <p:nvPr/>
            </p:nvSpPr>
            <p:spPr bwMode="auto">
              <a:xfrm>
                <a:off x="3813" y="1204"/>
                <a:ext cx="46" cy="28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44"/>
              <p:cNvSpPr>
                <a:spLocks/>
              </p:cNvSpPr>
              <p:nvPr/>
            </p:nvSpPr>
            <p:spPr bwMode="auto">
              <a:xfrm>
                <a:off x="3797" y="1217"/>
                <a:ext cx="39" cy="21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3" name="Freeform 345"/>
              <p:cNvSpPr>
                <a:spLocks/>
              </p:cNvSpPr>
              <p:nvPr/>
            </p:nvSpPr>
            <p:spPr bwMode="auto">
              <a:xfrm>
                <a:off x="3789" y="1231"/>
                <a:ext cx="31" cy="7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46"/>
              <p:cNvSpPr>
                <a:spLocks/>
              </p:cNvSpPr>
              <p:nvPr/>
            </p:nvSpPr>
            <p:spPr bwMode="auto">
              <a:xfrm>
                <a:off x="3751" y="1266"/>
                <a:ext cx="39" cy="21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47"/>
              <p:cNvSpPr>
                <a:spLocks/>
              </p:cNvSpPr>
              <p:nvPr/>
            </p:nvSpPr>
            <p:spPr bwMode="auto">
              <a:xfrm>
                <a:off x="3751" y="1190"/>
                <a:ext cx="69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48"/>
              <p:cNvSpPr>
                <a:spLocks/>
              </p:cNvSpPr>
              <p:nvPr/>
            </p:nvSpPr>
            <p:spPr bwMode="auto">
              <a:xfrm>
                <a:off x="3396" y="1362"/>
                <a:ext cx="185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7" name="Line 349"/>
              <p:cNvSpPr>
                <a:spLocks noChangeShapeType="1"/>
              </p:cNvSpPr>
              <p:nvPr/>
            </p:nvSpPr>
            <p:spPr bwMode="auto">
              <a:xfrm flipH="1">
                <a:off x="3473" y="1528"/>
                <a:ext cx="15" cy="7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50"/>
              <p:cNvSpPr>
                <a:spLocks/>
              </p:cNvSpPr>
              <p:nvPr/>
            </p:nvSpPr>
            <p:spPr bwMode="auto">
              <a:xfrm>
                <a:off x="3473" y="1541"/>
                <a:ext cx="39" cy="7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51"/>
              <p:cNvSpPr>
                <a:spLocks/>
              </p:cNvSpPr>
              <p:nvPr/>
            </p:nvSpPr>
            <p:spPr bwMode="auto">
              <a:xfrm>
                <a:off x="3473" y="1541"/>
                <a:ext cx="23" cy="7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52"/>
              <p:cNvSpPr>
                <a:spLocks/>
              </p:cNvSpPr>
              <p:nvPr/>
            </p:nvSpPr>
            <p:spPr bwMode="auto">
              <a:xfrm>
                <a:off x="3473" y="1548"/>
                <a:ext cx="39" cy="14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53"/>
              <p:cNvSpPr>
                <a:spLocks/>
              </p:cNvSpPr>
              <p:nvPr/>
            </p:nvSpPr>
            <p:spPr bwMode="auto">
              <a:xfrm>
                <a:off x="3473" y="1562"/>
                <a:ext cx="39" cy="14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54"/>
              <p:cNvSpPr>
                <a:spLocks/>
              </p:cNvSpPr>
              <p:nvPr/>
            </p:nvSpPr>
            <p:spPr bwMode="auto">
              <a:xfrm>
                <a:off x="3489" y="1576"/>
                <a:ext cx="23" cy="7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55"/>
              <p:cNvSpPr>
                <a:spLocks/>
              </p:cNvSpPr>
              <p:nvPr/>
            </p:nvSpPr>
            <p:spPr bwMode="auto">
              <a:xfrm>
                <a:off x="3859" y="1459"/>
                <a:ext cx="8" cy="21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56"/>
              <p:cNvSpPr>
                <a:spLocks noChangeArrowheads="1"/>
              </p:cNvSpPr>
              <p:nvPr/>
            </p:nvSpPr>
            <p:spPr bwMode="auto">
              <a:xfrm>
                <a:off x="3813" y="1472"/>
                <a:ext cx="77" cy="76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5" name="Freeform 357"/>
              <p:cNvSpPr>
                <a:spLocks/>
              </p:cNvSpPr>
              <p:nvPr/>
            </p:nvSpPr>
            <p:spPr bwMode="auto">
              <a:xfrm>
                <a:off x="3813" y="1493"/>
                <a:ext cx="77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6" name="Freeform 358"/>
              <p:cNvSpPr>
                <a:spLocks/>
              </p:cNvSpPr>
              <p:nvPr/>
            </p:nvSpPr>
            <p:spPr bwMode="auto">
              <a:xfrm>
                <a:off x="3843" y="1438"/>
                <a:ext cx="31" cy="28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7" name="Freeform 359"/>
              <p:cNvSpPr>
                <a:spLocks/>
              </p:cNvSpPr>
              <p:nvPr/>
            </p:nvSpPr>
            <p:spPr bwMode="auto">
              <a:xfrm>
                <a:off x="3751" y="1507"/>
                <a:ext cx="139" cy="55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60"/>
              <p:cNvSpPr>
                <a:spLocks noChangeArrowheads="1"/>
              </p:cNvSpPr>
              <p:nvPr/>
            </p:nvSpPr>
            <p:spPr bwMode="auto">
              <a:xfrm>
                <a:off x="3612" y="1100"/>
                <a:ext cx="108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9" name="Freeform 361"/>
              <p:cNvSpPr>
                <a:spLocks/>
              </p:cNvSpPr>
              <p:nvPr/>
            </p:nvSpPr>
            <p:spPr bwMode="auto">
              <a:xfrm>
                <a:off x="3589" y="997"/>
                <a:ext cx="154" cy="117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0" name="Freeform 362"/>
              <p:cNvSpPr>
                <a:spLocks/>
              </p:cNvSpPr>
              <p:nvPr/>
            </p:nvSpPr>
            <p:spPr bwMode="auto">
              <a:xfrm>
                <a:off x="3643" y="928"/>
                <a:ext cx="39" cy="48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1" name="Freeform 363"/>
              <p:cNvSpPr>
                <a:spLocks/>
              </p:cNvSpPr>
              <p:nvPr/>
            </p:nvSpPr>
            <p:spPr bwMode="auto">
              <a:xfrm>
                <a:off x="3589" y="1031"/>
                <a:ext cx="154" cy="55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2" name="Freeform 364"/>
              <p:cNvSpPr>
                <a:spLocks noEditPoints="1"/>
              </p:cNvSpPr>
              <p:nvPr/>
            </p:nvSpPr>
            <p:spPr bwMode="auto">
              <a:xfrm>
                <a:off x="3666" y="997"/>
                <a:ext cx="69" cy="55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65"/>
              <p:cNvSpPr>
                <a:spLocks noEditPoints="1"/>
              </p:cNvSpPr>
              <p:nvPr/>
            </p:nvSpPr>
            <p:spPr bwMode="auto">
              <a:xfrm>
                <a:off x="3589" y="997"/>
                <a:ext cx="77" cy="55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66"/>
              <p:cNvSpPr>
                <a:spLocks/>
              </p:cNvSpPr>
              <p:nvPr/>
            </p:nvSpPr>
            <p:spPr bwMode="auto">
              <a:xfrm>
                <a:off x="3643" y="976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67"/>
              <p:cNvSpPr>
                <a:spLocks noChangeArrowheads="1"/>
              </p:cNvSpPr>
              <p:nvPr/>
            </p:nvSpPr>
            <p:spPr bwMode="auto">
              <a:xfrm>
                <a:off x="3628" y="1080"/>
                <a:ext cx="15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68"/>
              <p:cNvSpPr>
                <a:spLocks noChangeArrowheads="1"/>
              </p:cNvSpPr>
              <p:nvPr/>
            </p:nvSpPr>
            <p:spPr bwMode="auto">
              <a:xfrm>
                <a:off x="3612" y="1080"/>
                <a:ext cx="15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69"/>
              <p:cNvSpPr>
                <a:spLocks noChangeArrowheads="1"/>
              </p:cNvSpPr>
              <p:nvPr/>
            </p:nvSpPr>
            <p:spPr bwMode="auto">
              <a:xfrm>
                <a:off x="3682" y="1080"/>
                <a:ext cx="23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70"/>
              <p:cNvSpPr>
                <a:spLocks noChangeArrowheads="1"/>
              </p:cNvSpPr>
              <p:nvPr/>
            </p:nvSpPr>
            <p:spPr bwMode="auto">
              <a:xfrm>
                <a:off x="3705" y="1080"/>
                <a:ext cx="15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9" name="Oval 371"/>
              <p:cNvSpPr>
                <a:spLocks noChangeArrowheads="1"/>
              </p:cNvSpPr>
              <p:nvPr/>
            </p:nvSpPr>
            <p:spPr bwMode="auto">
              <a:xfrm>
                <a:off x="3666" y="1080"/>
                <a:ext cx="0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0" name="Oval 372"/>
              <p:cNvSpPr>
                <a:spLocks noChangeArrowheads="1"/>
              </p:cNvSpPr>
              <p:nvPr/>
            </p:nvSpPr>
            <p:spPr bwMode="auto">
              <a:xfrm>
                <a:off x="3604" y="1066"/>
                <a:ext cx="8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1" name="Oval 373"/>
              <p:cNvSpPr>
                <a:spLocks noChangeArrowheads="1"/>
              </p:cNvSpPr>
              <p:nvPr/>
            </p:nvSpPr>
            <p:spPr bwMode="auto">
              <a:xfrm>
                <a:off x="3612" y="1066"/>
                <a:ext cx="15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2" name="Oval 374"/>
              <p:cNvSpPr>
                <a:spLocks noChangeArrowheads="1"/>
              </p:cNvSpPr>
              <p:nvPr/>
            </p:nvSpPr>
            <p:spPr bwMode="auto">
              <a:xfrm>
                <a:off x="3720" y="1066"/>
                <a:ext cx="15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3" name="Oval 375"/>
              <p:cNvSpPr>
                <a:spLocks noChangeArrowheads="1"/>
              </p:cNvSpPr>
              <p:nvPr/>
            </p:nvSpPr>
            <p:spPr bwMode="auto">
              <a:xfrm>
                <a:off x="3705" y="1066"/>
                <a:ext cx="15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76"/>
              <p:cNvSpPr>
                <a:spLocks/>
              </p:cNvSpPr>
              <p:nvPr/>
            </p:nvSpPr>
            <p:spPr bwMode="auto">
              <a:xfrm>
                <a:off x="3589" y="1045"/>
                <a:ext cx="15" cy="21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77"/>
              <p:cNvSpPr>
                <a:spLocks/>
              </p:cNvSpPr>
              <p:nvPr/>
            </p:nvSpPr>
            <p:spPr bwMode="auto">
              <a:xfrm>
                <a:off x="3736" y="1045"/>
                <a:ext cx="8" cy="21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6" name="Oval 378"/>
              <p:cNvSpPr>
                <a:spLocks noChangeArrowheads="1"/>
              </p:cNvSpPr>
              <p:nvPr/>
            </p:nvSpPr>
            <p:spPr bwMode="auto">
              <a:xfrm>
                <a:off x="3643" y="976"/>
                <a:ext cx="39" cy="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7" name="Oval 379"/>
              <p:cNvSpPr>
                <a:spLocks noChangeArrowheads="1"/>
              </p:cNvSpPr>
              <p:nvPr/>
            </p:nvSpPr>
            <p:spPr bwMode="auto">
              <a:xfrm>
                <a:off x="3666" y="997"/>
                <a:ext cx="0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8" name="Oval 380"/>
              <p:cNvSpPr>
                <a:spLocks noChangeArrowheads="1"/>
              </p:cNvSpPr>
              <p:nvPr/>
            </p:nvSpPr>
            <p:spPr bwMode="auto">
              <a:xfrm>
                <a:off x="3666" y="1011"/>
                <a:ext cx="0" cy="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9" name="Oval 381"/>
              <p:cNvSpPr>
                <a:spLocks noChangeArrowheads="1"/>
              </p:cNvSpPr>
              <p:nvPr/>
            </p:nvSpPr>
            <p:spPr bwMode="auto">
              <a:xfrm>
                <a:off x="3666" y="1024"/>
                <a:ext cx="0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82"/>
              <p:cNvSpPr>
                <a:spLocks/>
              </p:cNvSpPr>
              <p:nvPr/>
            </p:nvSpPr>
            <p:spPr bwMode="auto">
              <a:xfrm>
                <a:off x="3458" y="1204"/>
                <a:ext cx="54" cy="28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83"/>
              <p:cNvSpPr>
                <a:spLocks/>
              </p:cNvSpPr>
              <p:nvPr/>
            </p:nvSpPr>
            <p:spPr bwMode="auto">
              <a:xfrm>
                <a:off x="3489" y="1135"/>
                <a:ext cx="100" cy="28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84"/>
              <p:cNvSpPr>
                <a:spLocks/>
              </p:cNvSpPr>
              <p:nvPr/>
            </p:nvSpPr>
            <p:spPr bwMode="auto">
              <a:xfrm>
                <a:off x="3543" y="1135"/>
                <a:ext cx="62" cy="48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85"/>
              <p:cNvSpPr>
                <a:spLocks/>
              </p:cNvSpPr>
              <p:nvPr/>
            </p:nvSpPr>
            <p:spPr bwMode="auto">
              <a:xfrm>
                <a:off x="3558" y="1052"/>
                <a:ext cx="108" cy="83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86"/>
              <p:cNvSpPr>
                <a:spLocks/>
              </p:cNvSpPr>
              <p:nvPr/>
            </p:nvSpPr>
            <p:spPr bwMode="auto">
              <a:xfrm>
                <a:off x="3543" y="1100"/>
                <a:ext cx="62" cy="8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87"/>
              <p:cNvSpPr>
                <a:spLocks/>
              </p:cNvSpPr>
              <p:nvPr/>
            </p:nvSpPr>
            <p:spPr bwMode="auto">
              <a:xfrm>
                <a:off x="3512" y="1100"/>
                <a:ext cx="77" cy="48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88"/>
              <p:cNvSpPr>
                <a:spLocks/>
              </p:cNvSpPr>
              <p:nvPr/>
            </p:nvSpPr>
            <p:spPr bwMode="auto">
              <a:xfrm>
                <a:off x="3581" y="1121"/>
                <a:ext cx="85" cy="83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389"/>
              <p:cNvSpPr>
                <a:spLocks/>
              </p:cNvSpPr>
              <p:nvPr/>
            </p:nvSpPr>
            <p:spPr bwMode="auto">
              <a:xfrm>
                <a:off x="3589" y="1114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8" name="Freeform 390"/>
              <p:cNvSpPr>
                <a:spLocks/>
              </p:cNvSpPr>
              <p:nvPr/>
            </p:nvSpPr>
            <p:spPr bwMode="auto">
              <a:xfrm>
                <a:off x="3566" y="1114"/>
                <a:ext cx="39" cy="21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391"/>
              <p:cNvSpPr>
                <a:spLocks/>
              </p:cNvSpPr>
              <p:nvPr/>
            </p:nvSpPr>
            <p:spPr bwMode="auto">
              <a:xfrm>
                <a:off x="3820" y="1204"/>
                <a:ext cx="54" cy="28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0" name="Freeform 392"/>
              <p:cNvSpPr>
                <a:spLocks/>
              </p:cNvSpPr>
              <p:nvPr/>
            </p:nvSpPr>
            <p:spPr bwMode="auto">
              <a:xfrm>
                <a:off x="3743" y="1135"/>
                <a:ext cx="100" cy="28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1" name="Freeform 393"/>
              <p:cNvSpPr>
                <a:spLocks/>
              </p:cNvSpPr>
              <p:nvPr/>
            </p:nvSpPr>
            <p:spPr bwMode="auto">
              <a:xfrm>
                <a:off x="3736" y="1135"/>
                <a:ext cx="54" cy="48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2" name="Freeform 394"/>
              <p:cNvSpPr>
                <a:spLocks/>
              </p:cNvSpPr>
              <p:nvPr/>
            </p:nvSpPr>
            <p:spPr bwMode="auto">
              <a:xfrm>
                <a:off x="3666" y="1052"/>
                <a:ext cx="108" cy="83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3" name="Freeform 395"/>
              <p:cNvSpPr>
                <a:spLocks/>
              </p:cNvSpPr>
              <p:nvPr/>
            </p:nvSpPr>
            <p:spPr bwMode="auto">
              <a:xfrm>
                <a:off x="3736" y="1100"/>
                <a:ext cx="54" cy="83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4" name="Freeform 396"/>
              <p:cNvSpPr>
                <a:spLocks/>
              </p:cNvSpPr>
              <p:nvPr/>
            </p:nvSpPr>
            <p:spPr bwMode="auto">
              <a:xfrm>
                <a:off x="3743" y="1100"/>
                <a:ext cx="77" cy="48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5" name="Freeform 397"/>
              <p:cNvSpPr>
                <a:spLocks/>
              </p:cNvSpPr>
              <p:nvPr/>
            </p:nvSpPr>
            <p:spPr bwMode="auto">
              <a:xfrm>
                <a:off x="3666" y="1121"/>
                <a:ext cx="85" cy="83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6" name="Freeform 398"/>
              <p:cNvSpPr>
                <a:spLocks/>
              </p:cNvSpPr>
              <p:nvPr/>
            </p:nvSpPr>
            <p:spPr bwMode="auto">
              <a:xfrm>
                <a:off x="3666" y="1114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7" name="Freeform 399"/>
              <p:cNvSpPr>
                <a:spLocks/>
              </p:cNvSpPr>
              <p:nvPr/>
            </p:nvSpPr>
            <p:spPr bwMode="auto">
              <a:xfrm>
                <a:off x="3736" y="1114"/>
                <a:ext cx="31" cy="21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8" name="Freeform 400"/>
              <p:cNvSpPr>
                <a:spLocks/>
              </p:cNvSpPr>
              <p:nvPr/>
            </p:nvSpPr>
            <p:spPr bwMode="auto">
              <a:xfrm>
                <a:off x="3458" y="1135"/>
                <a:ext cx="409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9" name="Oval 401"/>
              <p:cNvSpPr>
                <a:spLocks noChangeArrowheads="1"/>
              </p:cNvSpPr>
              <p:nvPr/>
            </p:nvSpPr>
            <p:spPr bwMode="auto">
              <a:xfrm>
                <a:off x="3604" y="1335"/>
                <a:ext cx="131" cy="124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en-US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0" name="Freeform 402"/>
              <p:cNvSpPr>
                <a:spLocks/>
              </p:cNvSpPr>
              <p:nvPr/>
            </p:nvSpPr>
            <p:spPr bwMode="auto">
              <a:xfrm>
                <a:off x="3612" y="1341"/>
                <a:ext cx="93" cy="83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7" name="Freeform 403"/>
            <p:cNvSpPr>
              <a:spLocks noEditPoints="1"/>
            </p:cNvSpPr>
            <p:nvPr/>
          </p:nvSpPr>
          <p:spPr bwMode="auto">
            <a:xfrm>
              <a:off x="9765910" y="411215"/>
              <a:ext cx="364989" cy="84292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76335" tIns="38169" rIns="76335" bIns="3816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ru-RU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71" name="Freeform 405"/>
              <p:cNvSpPr>
                <a:spLocks noEditPoints="1"/>
              </p:cNvSpPr>
              <p:nvPr/>
            </p:nvSpPr>
            <p:spPr bwMode="auto">
              <a:xfrm>
                <a:off x="4423" y="1250"/>
                <a:ext cx="1434" cy="1130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406"/>
              <p:cNvSpPr>
                <a:spLocks noEditPoints="1"/>
              </p:cNvSpPr>
              <p:nvPr/>
            </p:nvSpPr>
            <p:spPr bwMode="auto">
              <a:xfrm>
                <a:off x="4477" y="1326"/>
                <a:ext cx="1334" cy="1089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407"/>
              <p:cNvSpPr>
                <a:spLocks noEditPoints="1"/>
              </p:cNvSpPr>
              <p:nvPr/>
            </p:nvSpPr>
            <p:spPr bwMode="auto">
              <a:xfrm>
                <a:off x="4539" y="1429"/>
                <a:ext cx="1203" cy="1006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77658">
                  <a:defRPr/>
                </a:pPr>
                <a:endParaRPr lang="ru-RU" sz="7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9" name="Oval 408"/>
            <p:cNvSpPr>
              <a:spLocks noChangeArrowheads="1"/>
            </p:cNvSpPr>
            <p:nvPr/>
          </p:nvSpPr>
          <p:spPr bwMode="auto">
            <a:xfrm>
              <a:off x="10179706" y="268076"/>
              <a:ext cx="33952" cy="28628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en-US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" name="Oval 409"/>
            <p:cNvSpPr>
              <a:spLocks noChangeArrowheads="1"/>
            </p:cNvSpPr>
            <p:nvPr/>
          </p:nvSpPr>
          <p:spPr bwMode="auto">
            <a:xfrm>
              <a:off x="9653443" y="264895"/>
              <a:ext cx="33952" cy="30218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7658">
                <a:defRPr/>
              </a:pPr>
              <a:endParaRPr lang="en-US" sz="7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814" name="Прямая соединительная линия 813"/>
          <p:cNvCxnSpPr/>
          <p:nvPr/>
        </p:nvCxnSpPr>
        <p:spPr>
          <a:xfrm>
            <a:off x="4562475" y="473869"/>
            <a:ext cx="1588" cy="46732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2782491"/>
            <a:ext cx="9144000" cy="595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6" name="TextBox 845"/>
          <p:cNvSpPr txBox="1"/>
          <p:nvPr/>
        </p:nvSpPr>
        <p:spPr>
          <a:xfrm>
            <a:off x="2" y="750117"/>
            <a:ext cx="693312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8" name="TextBox 817"/>
          <p:cNvSpPr txBox="1"/>
          <p:nvPr/>
        </p:nvSpPr>
        <p:spPr>
          <a:xfrm>
            <a:off x="1142976" y="1821659"/>
            <a:ext cx="728006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0" name="TextBox 809"/>
          <p:cNvSpPr txBox="1"/>
          <p:nvPr/>
        </p:nvSpPr>
        <p:spPr>
          <a:xfrm>
            <a:off x="1928805" y="857292"/>
            <a:ext cx="572242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60" name="TextBox 859"/>
          <p:cNvSpPr txBox="1"/>
          <p:nvPr/>
        </p:nvSpPr>
        <p:spPr>
          <a:xfrm>
            <a:off x="285726" y="2464653"/>
            <a:ext cx="857256" cy="29748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5" name="TextBox 814"/>
          <p:cNvSpPr txBox="1"/>
          <p:nvPr/>
        </p:nvSpPr>
        <p:spPr>
          <a:xfrm>
            <a:off x="867097" y="475763"/>
            <a:ext cx="2579079" cy="23593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1193" tIns="40626" rIns="81193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3036" eaLnBrk="0" hangingPunct="0">
              <a:defRPr/>
            </a:pPr>
            <a:r>
              <a:rPr lang="ru-RU" sz="1000" dirty="0">
                <a:solidFill>
                  <a:prstClr val="black"/>
                </a:solidFill>
              </a:rPr>
              <a:t>10.00 (мест.) </a:t>
            </a:r>
            <a:r>
              <a:rPr lang="ru-RU" sz="1000" dirty="0" smtClean="0">
                <a:solidFill>
                  <a:prstClr val="black"/>
                </a:solidFill>
              </a:rPr>
              <a:t>22.07.2020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35" name="TextBox 834"/>
          <p:cNvSpPr txBox="1"/>
          <p:nvPr/>
        </p:nvSpPr>
        <p:spPr>
          <a:xfrm>
            <a:off x="0" y="3107571"/>
            <a:ext cx="610144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6" name="TextBox 835"/>
          <p:cNvSpPr txBox="1"/>
          <p:nvPr/>
        </p:nvSpPr>
        <p:spPr>
          <a:xfrm>
            <a:off x="1285854" y="4125532"/>
            <a:ext cx="644838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8" name="TextBox 837"/>
          <p:cNvSpPr txBox="1"/>
          <p:nvPr/>
        </p:nvSpPr>
        <p:spPr>
          <a:xfrm>
            <a:off x="1868559" y="3247638"/>
            <a:ext cx="489075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500246" y="4768538"/>
            <a:ext cx="964037" cy="29748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5596011" y="4079657"/>
            <a:ext cx="794783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6362059" y="3247638"/>
            <a:ext cx="496143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3" name="TextBox 842"/>
          <p:cNvSpPr txBox="1"/>
          <p:nvPr/>
        </p:nvSpPr>
        <p:spPr>
          <a:xfrm>
            <a:off x="5172531" y="4748738"/>
            <a:ext cx="899668" cy="29748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1" name="TextBox 810"/>
          <p:cNvSpPr txBox="1"/>
          <p:nvPr/>
        </p:nvSpPr>
        <p:spPr>
          <a:xfrm>
            <a:off x="4572012" y="642933"/>
            <a:ext cx="760089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7" name="TextBox 816"/>
          <p:cNvSpPr txBox="1"/>
          <p:nvPr/>
        </p:nvSpPr>
        <p:spPr>
          <a:xfrm>
            <a:off x="5500772" y="1821687"/>
            <a:ext cx="794783" cy="189767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20" name="TextBox 819"/>
          <p:cNvSpPr txBox="1"/>
          <p:nvPr/>
        </p:nvSpPr>
        <p:spPr>
          <a:xfrm>
            <a:off x="5076864" y="2462280"/>
            <a:ext cx="899668" cy="29748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1210" tIns="40626" rIns="81210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12491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21" name="TextBox 820"/>
          <p:cNvSpPr txBox="1"/>
          <p:nvPr/>
        </p:nvSpPr>
        <p:spPr>
          <a:xfrm>
            <a:off x="5858066" y="500394"/>
            <a:ext cx="2579079" cy="23593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1193" tIns="40626" rIns="81193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3036" eaLnBrk="0" hangingPunct="0">
              <a:defRPr/>
            </a:pPr>
            <a:r>
              <a:rPr lang="ru-RU" sz="1000" dirty="0">
                <a:solidFill>
                  <a:prstClr val="black"/>
                </a:solidFill>
              </a:rPr>
              <a:t>14.00 (мест.) </a:t>
            </a:r>
            <a:r>
              <a:rPr lang="ru-RU" sz="1000" dirty="0" smtClean="0">
                <a:solidFill>
                  <a:prstClr val="black"/>
                </a:solidFill>
              </a:rPr>
              <a:t>22.07.2020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22" name="TextBox 821"/>
          <p:cNvSpPr txBox="1"/>
          <p:nvPr/>
        </p:nvSpPr>
        <p:spPr>
          <a:xfrm>
            <a:off x="5858066" y="2857897"/>
            <a:ext cx="2579079" cy="23593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1193" tIns="40626" rIns="81193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3036" eaLnBrk="0" hangingPunct="0">
              <a:defRPr/>
            </a:pPr>
            <a:r>
              <a:rPr lang="ru-RU" sz="1000" dirty="0">
                <a:solidFill>
                  <a:prstClr val="black"/>
                </a:solidFill>
              </a:rPr>
              <a:t>20.00 (мест.) </a:t>
            </a:r>
            <a:r>
              <a:rPr lang="ru-RU" sz="1000" dirty="0" smtClean="0">
                <a:solidFill>
                  <a:prstClr val="black"/>
                </a:solidFill>
              </a:rPr>
              <a:t>22.07.2020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23" name="TextBox 822"/>
          <p:cNvSpPr txBox="1"/>
          <p:nvPr/>
        </p:nvSpPr>
        <p:spPr>
          <a:xfrm>
            <a:off x="928864" y="2839670"/>
            <a:ext cx="2579079" cy="23593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1193" tIns="40626" rIns="81193" bIns="4062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3036" eaLnBrk="0" hangingPunct="0">
              <a:defRPr/>
            </a:pPr>
            <a:r>
              <a:rPr lang="ru-RU" sz="1000" dirty="0">
                <a:solidFill>
                  <a:prstClr val="black"/>
                </a:solidFill>
              </a:rPr>
              <a:t>17.00 (мест.) </a:t>
            </a:r>
            <a:r>
              <a:rPr lang="ru-RU" sz="1000" dirty="0" smtClean="0">
                <a:solidFill>
                  <a:prstClr val="black"/>
                </a:solidFill>
              </a:rPr>
              <a:t>22.07.2020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432" name="Text Box 2"/>
          <p:cNvSpPr txBox="1">
            <a:spLocks noChangeArrowheads="1"/>
          </p:cNvSpPr>
          <p:nvPr/>
        </p:nvSpPr>
        <p:spPr bwMode="auto">
          <a:xfrm>
            <a:off x="0" y="-5953"/>
            <a:ext cx="9158288" cy="475060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342" tIns="34674" rIns="69342" bIns="34674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ПРОГНОЗ  ПОРЫВОВ ВЕТРА  НА ТЕРРИТОРИИ</a:t>
            </a:r>
          </a:p>
          <a:p>
            <a:pPr>
              <a:defRPr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ОРЕНБУРГСКОЙ  ОБЛАСТИ  НА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22.07.2020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1" name="Picture 4" descr="\\mchs.ru\ncuks\АРХИВ ПРЕЗЕНТАЦИЙ\2020\ОБРАЗЦЫ\ЛОГОТИП 75 30\Logo_MChS_30-let_FIN-2.jpg"/>
          <p:cNvPicPr>
            <a:picLocks noChangeAspect="1" noChangeArrowheads="1"/>
          </p:cNvPicPr>
          <p:nvPr/>
        </p:nvPicPr>
        <p:blipFill>
          <a:blip r:embed="rId8" cstate="print">
            <a:extLst/>
          </a:blip>
          <a:srcRect/>
          <a:stretch>
            <a:fillRect/>
          </a:stretch>
        </p:blipFill>
        <p:spPr bwMode="auto">
          <a:xfrm>
            <a:off x="13771" y="7"/>
            <a:ext cx="876300" cy="4583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>
              <a:sysClr val="window" lastClr="FFFFFF">
                <a:alpha val="50000"/>
              </a:sys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5185" name="Рисунок 5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53351" y="1"/>
            <a:ext cx="1412875" cy="53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52" name="Picture 43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57688" y="1607344"/>
            <a:ext cx="152400" cy="117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35" name="Picture 43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991600" y="1607344"/>
            <a:ext cx="152400" cy="117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36" name="Picture 43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991600" y="3964782"/>
            <a:ext cx="152400" cy="117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37" name="Picture 43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19600" y="3964782"/>
            <a:ext cx="152400" cy="117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8662" y="2771775"/>
            <a:ext cx="4605338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2771775"/>
            <a:ext cx="45624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1525" y="466725"/>
            <a:ext cx="4562475" cy="2295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438150"/>
            <a:ext cx="4562475" cy="234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57"/>
          <p:cNvGrpSpPr>
            <a:grpSpLocks/>
          </p:cNvGrpSpPr>
          <p:nvPr/>
        </p:nvGrpSpPr>
        <p:grpSpPr bwMode="auto">
          <a:xfrm>
            <a:off x="8601076" y="34528"/>
            <a:ext cx="468313" cy="394097"/>
            <a:chOff x="9625856" y="4064"/>
            <a:chExt cx="625999" cy="526433"/>
          </a:xfrm>
        </p:grpSpPr>
        <p:sp>
          <p:nvSpPr>
            <p:cNvPr id="5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47061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0" name="Oval 45"/>
            <p:cNvSpPr>
              <a:spLocks noChangeArrowheads="1"/>
            </p:cNvSpPr>
            <p:nvPr/>
          </p:nvSpPr>
          <p:spPr bwMode="auto">
            <a:xfrm>
              <a:off x="9640711" y="10426"/>
              <a:ext cx="600533" cy="505758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47061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1" name="Oval 46"/>
            <p:cNvSpPr>
              <a:spLocks noChangeArrowheads="1"/>
            </p:cNvSpPr>
            <p:nvPr/>
          </p:nvSpPr>
          <p:spPr bwMode="auto">
            <a:xfrm>
              <a:off x="9714981" y="77224"/>
              <a:ext cx="456237" cy="383294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47061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2" name="Oval 47"/>
            <p:cNvSpPr>
              <a:spLocks noChangeArrowheads="1"/>
            </p:cNvSpPr>
            <p:nvPr/>
          </p:nvSpPr>
          <p:spPr bwMode="auto">
            <a:xfrm>
              <a:off x="9727713" y="88356"/>
              <a:ext cx="437138" cy="367391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47061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3" name="Freeform 48"/>
            <p:cNvSpPr>
              <a:spLocks noEditPoints="1"/>
            </p:cNvSpPr>
            <p:nvPr/>
          </p:nvSpPr>
          <p:spPr bwMode="auto">
            <a:xfrm>
              <a:off x="9765910" y="24739"/>
              <a:ext cx="360745" cy="85883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76335" tIns="38169" rIns="76335" bIns="3816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47061">
                <a:defRPr/>
              </a:pPr>
              <a:endParaRPr lang="ru-RU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174" name="Picture 49" descr="original_metal_w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" name="AutoShape 50"/>
            <p:cNvSpPr>
              <a:spLocks noChangeArrowheads="1"/>
            </p:cNvSpPr>
            <p:nvPr/>
          </p:nvSpPr>
          <p:spPr bwMode="auto">
            <a:xfrm>
              <a:off x="9676785" y="120165"/>
              <a:ext cx="524142" cy="40715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76335" tIns="38169" rIns="76335" bIns="38169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47061">
                <a:defRPr/>
              </a:pPr>
              <a:endParaRPr lang="ru-RU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78" name="Freeform 52"/>
              <p:cNvSpPr>
                <a:spLocks/>
              </p:cNvSpPr>
              <p:nvPr/>
            </p:nvSpPr>
            <p:spPr bwMode="auto">
              <a:xfrm>
                <a:off x="3512" y="1321"/>
                <a:ext cx="308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53"/>
              <p:cNvSpPr>
                <a:spLocks/>
              </p:cNvSpPr>
              <p:nvPr/>
            </p:nvSpPr>
            <p:spPr bwMode="auto">
              <a:xfrm>
                <a:off x="3566" y="1231"/>
                <a:ext cx="200" cy="90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54"/>
              <p:cNvSpPr>
                <a:spLocks/>
              </p:cNvSpPr>
              <p:nvPr/>
            </p:nvSpPr>
            <p:spPr bwMode="auto">
              <a:xfrm>
                <a:off x="3566" y="1183"/>
                <a:ext cx="200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55"/>
              <p:cNvSpPr>
                <a:spLocks/>
              </p:cNvSpPr>
              <p:nvPr/>
            </p:nvSpPr>
            <p:spPr bwMode="auto">
              <a:xfrm>
                <a:off x="3558" y="1266"/>
                <a:ext cx="54" cy="2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56"/>
              <p:cNvSpPr>
                <a:spLocks/>
              </p:cNvSpPr>
              <p:nvPr/>
            </p:nvSpPr>
            <p:spPr bwMode="auto">
              <a:xfrm>
                <a:off x="3720" y="1266"/>
                <a:ext cx="54" cy="28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57"/>
              <p:cNvSpPr>
                <a:spLocks/>
              </p:cNvSpPr>
              <p:nvPr/>
            </p:nvSpPr>
            <p:spPr bwMode="auto">
              <a:xfrm>
                <a:off x="3543" y="1479"/>
                <a:ext cx="93" cy="152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58"/>
              <p:cNvSpPr>
                <a:spLocks/>
              </p:cNvSpPr>
              <p:nvPr/>
            </p:nvSpPr>
            <p:spPr bwMode="auto">
              <a:xfrm>
                <a:off x="3589" y="1528"/>
                <a:ext cx="46" cy="165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59"/>
              <p:cNvSpPr>
                <a:spLocks/>
              </p:cNvSpPr>
              <p:nvPr/>
            </p:nvSpPr>
            <p:spPr bwMode="auto">
              <a:xfrm>
                <a:off x="3535" y="1438"/>
                <a:ext cx="69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0"/>
              <p:cNvSpPr>
                <a:spLocks/>
              </p:cNvSpPr>
              <p:nvPr/>
            </p:nvSpPr>
            <p:spPr bwMode="auto">
              <a:xfrm>
                <a:off x="3543" y="1438"/>
                <a:ext cx="62" cy="90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61"/>
              <p:cNvSpPr>
                <a:spLocks/>
              </p:cNvSpPr>
              <p:nvPr/>
            </p:nvSpPr>
            <p:spPr bwMode="auto">
              <a:xfrm>
                <a:off x="3581" y="1438"/>
                <a:ext cx="54" cy="55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62"/>
              <p:cNvSpPr>
                <a:spLocks/>
              </p:cNvSpPr>
              <p:nvPr/>
            </p:nvSpPr>
            <p:spPr bwMode="auto">
              <a:xfrm>
                <a:off x="3589" y="1472"/>
                <a:ext cx="46" cy="21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63"/>
              <p:cNvSpPr>
                <a:spLocks/>
              </p:cNvSpPr>
              <p:nvPr/>
            </p:nvSpPr>
            <p:spPr bwMode="auto">
              <a:xfrm>
                <a:off x="3527" y="1445"/>
                <a:ext cx="54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64"/>
              <p:cNvSpPr>
                <a:spLocks/>
              </p:cNvSpPr>
              <p:nvPr/>
            </p:nvSpPr>
            <p:spPr bwMode="auto">
              <a:xfrm>
                <a:off x="3543" y="1438"/>
                <a:ext cx="62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65"/>
              <p:cNvSpPr>
                <a:spLocks/>
              </p:cNvSpPr>
              <p:nvPr/>
            </p:nvSpPr>
            <p:spPr bwMode="auto">
              <a:xfrm>
                <a:off x="3558" y="1514"/>
                <a:ext cx="77" cy="62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66"/>
              <p:cNvSpPr>
                <a:spLocks/>
              </p:cNvSpPr>
              <p:nvPr/>
            </p:nvSpPr>
            <p:spPr bwMode="auto">
              <a:xfrm>
                <a:off x="3566" y="1562"/>
                <a:ext cx="23" cy="55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67"/>
              <p:cNvSpPr>
                <a:spLocks/>
              </p:cNvSpPr>
              <p:nvPr/>
            </p:nvSpPr>
            <p:spPr bwMode="auto">
              <a:xfrm>
                <a:off x="3604" y="1541"/>
                <a:ext cx="31" cy="110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68"/>
              <p:cNvSpPr>
                <a:spLocks/>
              </p:cNvSpPr>
              <p:nvPr/>
            </p:nvSpPr>
            <p:spPr bwMode="auto">
              <a:xfrm>
                <a:off x="3604" y="1548"/>
                <a:ext cx="31" cy="117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69"/>
              <p:cNvSpPr>
                <a:spLocks/>
              </p:cNvSpPr>
              <p:nvPr/>
            </p:nvSpPr>
            <p:spPr bwMode="auto">
              <a:xfrm>
                <a:off x="3635" y="1562"/>
                <a:ext cx="31" cy="124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70"/>
              <p:cNvSpPr>
                <a:spLocks/>
              </p:cNvSpPr>
              <p:nvPr/>
            </p:nvSpPr>
            <p:spPr bwMode="auto">
              <a:xfrm>
                <a:off x="3697" y="1479"/>
                <a:ext cx="93" cy="152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71"/>
              <p:cNvSpPr>
                <a:spLocks/>
              </p:cNvSpPr>
              <p:nvPr/>
            </p:nvSpPr>
            <p:spPr bwMode="auto">
              <a:xfrm>
                <a:off x="3697" y="1528"/>
                <a:ext cx="46" cy="165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72"/>
              <p:cNvSpPr>
                <a:spLocks/>
              </p:cNvSpPr>
              <p:nvPr/>
            </p:nvSpPr>
            <p:spPr bwMode="auto">
              <a:xfrm>
                <a:off x="3736" y="1438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73"/>
              <p:cNvSpPr>
                <a:spLocks/>
              </p:cNvSpPr>
              <p:nvPr/>
            </p:nvSpPr>
            <p:spPr bwMode="auto">
              <a:xfrm>
                <a:off x="3736" y="1438"/>
                <a:ext cx="54" cy="90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74"/>
              <p:cNvSpPr>
                <a:spLocks/>
              </p:cNvSpPr>
              <p:nvPr/>
            </p:nvSpPr>
            <p:spPr bwMode="auto">
              <a:xfrm>
                <a:off x="3705" y="1438"/>
                <a:ext cx="46" cy="55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75"/>
              <p:cNvSpPr>
                <a:spLocks/>
              </p:cNvSpPr>
              <p:nvPr/>
            </p:nvSpPr>
            <p:spPr bwMode="auto">
              <a:xfrm>
                <a:off x="3697" y="1472"/>
                <a:ext cx="46" cy="21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76"/>
              <p:cNvSpPr>
                <a:spLocks/>
              </p:cNvSpPr>
              <p:nvPr/>
            </p:nvSpPr>
            <p:spPr bwMode="auto">
              <a:xfrm>
                <a:off x="3751" y="1445"/>
                <a:ext cx="62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77"/>
              <p:cNvSpPr>
                <a:spLocks/>
              </p:cNvSpPr>
              <p:nvPr/>
            </p:nvSpPr>
            <p:spPr bwMode="auto">
              <a:xfrm>
                <a:off x="3736" y="1438"/>
                <a:ext cx="54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78"/>
              <p:cNvSpPr>
                <a:spLocks/>
              </p:cNvSpPr>
              <p:nvPr/>
            </p:nvSpPr>
            <p:spPr bwMode="auto">
              <a:xfrm>
                <a:off x="3697" y="1514"/>
                <a:ext cx="77" cy="62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79"/>
              <p:cNvSpPr>
                <a:spLocks/>
              </p:cNvSpPr>
              <p:nvPr/>
            </p:nvSpPr>
            <p:spPr bwMode="auto">
              <a:xfrm>
                <a:off x="3743" y="1562"/>
                <a:ext cx="23" cy="55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80"/>
              <p:cNvSpPr>
                <a:spLocks/>
              </p:cNvSpPr>
              <p:nvPr/>
            </p:nvSpPr>
            <p:spPr bwMode="auto">
              <a:xfrm>
                <a:off x="3697" y="1541"/>
                <a:ext cx="46" cy="110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81"/>
              <p:cNvSpPr>
                <a:spLocks/>
              </p:cNvSpPr>
              <p:nvPr/>
            </p:nvSpPr>
            <p:spPr bwMode="auto">
              <a:xfrm>
                <a:off x="3697" y="1548"/>
                <a:ext cx="39" cy="117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82"/>
              <p:cNvSpPr>
                <a:spLocks/>
              </p:cNvSpPr>
              <p:nvPr/>
            </p:nvSpPr>
            <p:spPr bwMode="auto">
              <a:xfrm>
                <a:off x="3666" y="1562"/>
                <a:ext cx="31" cy="124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83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84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85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86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87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8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89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90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91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92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93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94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95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96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97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98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99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00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01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02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03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04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05"/>
              <p:cNvSpPr>
                <a:spLocks/>
              </p:cNvSpPr>
              <p:nvPr/>
            </p:nvSpPr>
            <p:spPr bwMode="auto">
              <a:xfrm>
                <a:off x="337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06"/>
              <p:cNvSpPr>
                <a:spLocks/>
              </p:cNvSpPr>
              <p:nvPr/>
            </p:nvSpPr>
            <p:spPr bwMode="auto">
              <a:xfrm>
                <a:off x="3412" y="1390"/>
                <a:ext cx="46" cy="186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07"/>
              <p:cNvSpPr>
                <a:spLocks/>
              </p:cNvSpPr>
              <p:nvPr/>
            </p:nvSpPr>
            <p:spPr bwMode="auto">
              <a:xfrm>
                <a:off x="3435" y="1376"/>
                <a:ext cx="39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08"/>
              <p:cNvSpPr>
                <a:spLocks/>
              </p:cNvSpPr>
              <p:nvPr/>
            </p:nvSpPr>
            <p:spPr bwMode="auto">
              <a:xfrm>
                <a:off x="3458" y="1355"/>
                <a:ext cx="39" cy="152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09"/>
              <p:cNvSpPr>
                <a:spLocks/>
              </p:cNvSpPr>
              <p:nvPr/>
            </p:nvSpPr>
            <p:spPr bwMode="auto">
              <a:xfrm>
                <a:off x="3489" y="1341"/>
                <a:ext cx="46" cy="152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10"/>
              <p:cNvSpPr>
                <a:spLocks/>
              </p:cNvSpPr>
              <p:nvPr/>
            </p:nvSpPr>
            <p:spPr bwMode="auto">
              <a:xfrm>
                <a:off x="3512" y="1335"/>
                <a:ext cx="46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11"/>
              <p:cNvSpPr>
                <a:spLocks/>
              </p:cNvSpPr>
              <p:nvPr/>
            </p:nvSpPr>
            <p:spPr bwMode="auto">
              <a:xfrm>
                <a:off x="3535" y="1307"/>
                <a:ext cx="46" cy="13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12"/>
              <p:cNvSpPr>
                <a:spLocks/>
              </p:cNvSpPr>
              <p:nvPr/>
            </p:nvSpPr>
            <p:spPr bwMode="auto">
              <a:xfrm>
                <a:off x="3558" y="1293"/>
                <a:ext cx="46" cy="117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13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14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15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16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17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18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19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20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21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22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23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24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25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26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27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28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29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30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31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32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33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34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35"/>
              <p:cNvSpPr>
                <a:spLocks/>
              </p:cNvSpPr>
              <p:nvPr/>
            </p:nvSpPr>
            <p:spPr bwMode="auto">
              <a:xfrm>
                <a:off x="3589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36"/>
              <p:cNvSpPr>
                <a:spLocks/>
              </p:cNvSpPr>
              <p:nvPr/>
            </p:nvSpPr>
            <p:spPr bwMode="auto">
              <a:xfrm>
                <a:off x="3389" y="1335"/>
                <a:ext cx="69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37"/>
              <p:cNvSpPr>
                <a:spLocks/>
              </p:cNvSpPr>
              <p:nvPr/>
            </p:nvSpPr>
            <p:spPr bwMode="auto">
              <a:xfrm>
                <a:off x="3419" y="1321"/>
                <a:ext cx="69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38"/>
              <p:cNvSpPr>
                <a:spLocks/>
              </p:cNvSpPr>
              <p:nvPr/>
            </p:nvSpPr>
            <p:spPr bwMode="auto">
              <a:xfrm>
                <a:off x="3466" y="1321"/>
                <a:ext cx="46" cy="90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39"/>
              <p:cNvSpPr>
                <a:spLocks/>
              </p:cNvSpPr>
              <p:nvPr/>
            </p:nvSpPr>
            <p:spPr bwMode="auto">
              <a:xfrm>
                <a:off x="3497" y="1321"/>
                <a:ext cx="39" cy="76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40"/>
              <p:cNvSpPr>
                <a:spLocks/>
              </p:cNvSpPr>
              <p:nvPr/>
            </p:nvSpPr>
            <p:spPr bwMode="auto">
              <a:xfrm>
                <a:off x="3527" y="1307"/>
                <a:ext cx="31" cy="83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41"/>
              <p:cNvSpPr>
                <a:spLocks/>
              </p:cNvSpPr>
              <p:nvPr/>
            </p:nvSpPr>
            <p:spPr bwMode="auto">
              <a:xfrm>
                <a:off x="3543" y="1307"/>
                <a:ext cx="39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42"/>
              <p:cNvSpPr>
                <a:spLocks/>
              </p:cNvSpPr>
              <p:nvPr/>
            </p:nvSpPr>
            <p:spPr bwMode="auto">
              <a:xfrm>
                <a:off x="3558" y="1307"/>
                <a:ext cx="31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43"/>
              <p:cNvSpPr>
                <a:spLocks/>
              </p:cNvSpPr>
              <p:nvPr/>
            </p:nvSpPr>
            <p:spPr bwMode="auto">
              <a:xfrm>
                <a:off x="3581" y="1307"/>
                <a:ext cx="23" cy="55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44"/>
              <p:cNvSpPr>
                <a:spLocks/>
              </p:cNvSpPr>
              <p:nvPr/>
            </p:nvSpPr>
            <p:spPr bwMode="auto">
              <a:xfrm>
                <a:off x="3589" y="1307"/>
                <a:ext cx="23" cy="55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45"/>
              <p:cNvSpPr>
                <a:spLocks/>
              </p:cNvSpPr>
              <p:nvPr/>
            </p:nvSpPr>
            <p:spPr bwMode="auto">
              <a:xfrm>
                <a:off x="3604" y="1307"/>
                <a:ext cx="23" cy="48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46"/>
              <p:cNvSpPr>
                <a:spLocks/>
              </p:cNvSpPr>
              <p:nvPr/>
            </p:nvSpPr>
            <p:spPr bwMode="auto">
              <a:xfrm>
                <a:off x="3612" y="1307"/>
                <a:ext cx="23" cy="48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47"/>
              <p:cNvSpPr>
                <a:spLocks/>
              </p:cNvSpPr>
              <p:nvPr/>
            </p:nvSpPr>
            <p:spPr bwMode="auto">
              <a:xfrm>
                <a:off x="3628" y="1307"/>
                <a:ext cx="15" cy="48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48"/>
              <p:cNvSpPr>
                <a:spLocks/>
              </p:cNvSpPr>
              <p:nvPr/>
            </p:nvSpPr>
            <p:spPr bwMode="auto">
              <a:xfrm>
                <a:off x="3412" y="1266"/>
                <a:ext cx="62" cy="76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49"/>
              <p:cNvSpPr>
                <a:spLocks/>
              </p:cNvSpPr>
              <p:nvPr/>
            </p:nvSpPr>
            <p:spPr bwMode="auto">
              <a:xfrm>
                <a:off x="3443" y="1266"/>
                <a:ext cx="69" cy="76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50"/>
              <p:cNvSpPr>
                <a:spLocks/>
              </p:cNvSpPr>
              <p:nvPr/>
            </p:nvSpPr>
            <p:spPr bwMode="auto">
              <a:xfrm>
                <a:off x="3473" y="1273"/>
                <a:ext cx="62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51"/>
              <p:cNvSpPr>
                <a:spLocks/>
              </p:cNvSpPr>
              <p:nvPr/>
            </p:nvSpPr>
            <p:spPr bwMode="auto">
              <a:xfrm>
                <a:off x="3497" y="1273"/>
                <a:ext cx="46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52"/>
              <p:cNvSpPr>
                <a:spLocks/>
              </p:cNvSpPr>
              <p:nvPr/>
            </p:nvSpPr>
            <p:spPr bwMode="auto">
              <a:xfrm>
                <a:off x="3527" y="1273"/>
                <a:ext cx="39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53"/>
              <p:cNvSpPr>
                <a:spLocks/>
              </p:cNvSpPr>
              <p:nvPr/>
            </p:nvSpPr>
            <p:spPr bwMode="auto">
              <a:xfrm>
                <a:off x="3543" y="1273"/>
                <a:ext cx="39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54"/>
              <p:cNvSpPr>
                <a:spLocks/>
              </p:cNvSpPr>
              <p:nvPr/>
            </p:nvSpPr>
            <p:spPr bwMode="auto">
              <a:xfrm>
                <a:off x="3566" y="1286"/>
                <a:ext cx="23" cy="55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55"/>
              <p:cNvSpPr>
                <a:spLocks/>
              </p:cNvSpPr>
              <p:nvPr/>
            </p:nvSpPr>
            <p:spPr bwMode="auto">
              <a:xfrm>
                <a:off x="3581" y="1286"/>
                <a:ext cx="31" cy="55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56"/>
              <p:cNvSpPr>
                <a:spLocks/>
              </p:cNvSpPr>
              <p:nvPr/>
            </p:nvSpPr>
            <p:spPr bwMode="auto">
              <a:xfrm>
                <a:off x="3589" y="1286"/>
                <a:ext cx="39" cy="48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57"/>
              <p:cNvSpPr>
                <a:spLocks/>
              </p:cNvSpPr>
              <p:nvPr/>
            </p:nvSpPr>
            <p:spPr bwMode="auto">
              <a:xfrm>
                <a:off x="3604" y="1286"/>
                <a:ext cx="23" cy="48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58"/>
              <p:cNvSpPr>
                <a:spLocks/>
              </p:cNvSpPr>
              <p:nvPr/>
            </p:nvSpPr>
            <p:spPr bwMode="auto">
              <a:xfrm>
                <a:off x="3612" y="1286"/>
                <a:ext cx="23" cy="48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59"/>
              <p:cNvSpPr>
                <a:spLocks/>
              </p:cNvSpPr>
              <p:nvPr/>
            </p:nvSpPr>
            <p:spPr bwMode="auto">
              <a:xfrm>
                <a:off x="3628" y="1293"/>
                <a:ext cx="15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60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61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62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63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64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65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66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67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68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69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70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71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72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73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74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75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76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77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78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79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80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81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82"/>
              <p:cNvSpPr>
                <a:spLocks/>
              </p:cNvSpPr>
              <p:nvPr/>
            </p:nvSpPr>
            <p:spPr bwMode="auto">
              <a:xfrm>
                <a:off x="3435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83"/>
              <p:cNvSpPr>
                <a:spLocks/>
              </p:cNvSpPr>
              <p:nvPr/>
            </p:nvSpPr>
            <p:spPr bwMode="auto">
              <a:xfrm>
                <a:off x="3443" y="1231"/>
                <a:ext cx="54" cy="41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84"/>
              <p:cNvSpPr>
                <a:spLocks/>
              </p:cNvSpPr>
              <p:nvPr/>
            </p:nvSpPr>
            <p:spPr bwMode="auto">
              <a:xfrm>
                <a:off x="3466" y="1231"/>
                <a:ext cx="46" cy="41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85"/>
              <p:cNvSpPr>
                <a:spLocks/>
              </p:cNvSpPr>
              <p:nvPr/>
            </p:nvSpPr>
            <p:spPr bwMode="auto">
              <a:xfrm>
                <a:off x="3489" y="1238"/>
                <a:ext cx="46" cy="48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86"/>
              <p:cNvSpPr>
                <a:spLocks/>
              </p:cNvSpPr>
              <p:nvPr/>
            </p:nvSpPr>
            <p:spPr bwMode="auto">
              <a:xfrm>
                <a:off x="3512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87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88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189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190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191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192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193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194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195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196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197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198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199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00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01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02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03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04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05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06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07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08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09"/>
              <p:cNvSpPr>
                <a:spLocks/>
              </p:cNvSpPr>
              <p:nvPr/>
            </p:nvSpPr>
            <p:spPr bwMode="auto">
              <a:xfrm>
                <a:off x="3535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10"/>
              <p:cNvSpPr>
                <a:spLocks/>
              </p:cNvSpPr>
              <p:nvPr/>
            </p:nvSpPr>
            <p:spPr bwMode="auto">
              <a:xfrm>
                <a:off x="3473" y="1204"/>
                <a:ext cx="54" cy="28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11"/>
              <p:cNvSpPr>
                <a:spLocks/>
              </p:cNvSpPr>
              <p:nvPr/>
            </p:nvSpPr>
            <p:spPr bwMode="auto">
              <a:xfrm>
                <a:off x="3497" y="1217"/>
                <a:ext cx="39" cy="21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12"/>
              <p:cNvSpPr>
                <a:spLocks/>
              </p:cNvSpPr>
              <p:nvPr/>
            </p:nvSpPr>
            <p:spPr bwMode="auto">
              <a:xfrm>
                <a:off x="3512" y="1231"/>
                <a:ext cx="31" cy="7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13"/>
              <p:cNvSpPr>
                <a:spLocks/>
              </p:cNvSpPr>
              <p:nvPr/>
            </p:nvSpPr>
            <p:spPr bwMode="auto">
              <a:xfrm>
                <a:off x="3543" y="1266"/>
                <a:ext cx="39" cy="21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14"/>
              <p:cNvSpPr>
                <a:spLocks/>
              </p:cNvSpPr>
              <p:nvPr/>
            </p:nvSpPr>
            <p:spPr bwMode="auto">
              <a:xfrm>
                <a:off x="3512" y="1190"/>
                <a:ext cx="69" cy="83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15"/>
              <p:cNvSpPr>
                <a:spLocks/>
              </p:cNvSpPr>
              <p:nvPr/>
            </p:nvSpPr>
            <p:spPr bwMode="auto">
              <a:xfrm>
                <a:off x="3604" y="1162"/>
                <a:ext cx="131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16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17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18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19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20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21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22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23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24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25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26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27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28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29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30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31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32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33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34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35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36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37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38"/>
              <p:cNvSpPr>
                <a:spLocks/>
              </p:cNvSpPr>
              <p:nvPr/>
            </p:nvSpPr>
            <p:spPr bwMode="auto">
              <a:xfrm>
                <a:off x="3913" y="1403"/>
                <a:ext cx="46" cy="193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39"/>
              <p:cNvSpPr>
                <a:spLocks/>
              </p:cNvSpPr>
              <p:nvPr/>
            </p:nvSpPr>
            <p:spPr bwMode="auto">
              <a:xfrm>
                <a:off x="3874" y="1390"/>
                <a:ext cx="54" cy="186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40"/>
              <p:cNvSpPr>
                <a:spLocks/>
              </p:cNvSpPr>
              <p:nvPr/>
            </p:nvSpPr>
            <p:spPr bwMode="auto">
              <a:xfrm>
                <a:off x="3859" y="1376"/>
                <a:ext cx="39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41"/>
              <p:cNvSpPr>
                <a:spLocks/>
              </p:cNvSpPr>
              <p:nvPr/>
            </p:nvSpPr>
            <p:spPr bwMode="auto">
              <a:xfrm>
                <a:off x="3836" y="1355"/>
                <a:ext cx="39" cy="152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42"/>
              <p:cNvSpPr>
                <a:spLocks/>
              </p:cNvSpPr>
              <p:nvPr/>
            </p:nvSpPr>
            <p:spPr bwMode="auto">
              <a:xfrm>
                <a:off x="3797" y="1341"/>
                <a:ext cx="46" cy="152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43"/>
              <p:cNvSpPr>
                <a:spLocks/>
              </p:cNvSpPr>
              <p:nvPr/>
            </p:nvSpPr>
            <p:spPr bwMode="auto">
              <a:xfrm>
                <a:off x="3774" y="1335"/>
                <a:ext cx="46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44"/>
              <p:cNvSpPr>
                <a:spLocks/>
              </p:cNvSpPr>
              <p:nvPr/>
            </p:nvSpPr>
            <p:spPr bwMode="auto">
              <a:xfrm>
                <a:off x="3751" y="1307"/>
                <a:ext cx="46" cy="13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45"/>
              <p:cNvSpPr>
                <a:spLocks/>
              </p:cNvSpPr>
              <p:nvPr/>
            </p:nvSpPr>
            <p:spPr bwMode="auto">
              <a:xfrm>
                <a:off x="3736" y="1293"/>
                <a:ext cx="39" cy="117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46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47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48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49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50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51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52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53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54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55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56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57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58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59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60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61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62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63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64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65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66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67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68"/>
              <p:cNvSpPr>
                <a:spLocks/>
              </p:cNvSpPr>
              <p:nvPr/>
            </p:nvSpPr>
            <p:spPr bwMode="auto">
              <a:xfrm>
                <a:off x="3697" y="1286"/>
                <a:ext cx="46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69"/>
              <p:cNvSpPr>
                <a:spLocks/>
              </p:cNvSpPr>
              <p:nvPr/>
            </p:nvSpPr>
            <p:spPr bwMode="auto">
              <a:xfrm>
                <a:off x="3874" y="1335"/>
                <a:ext cx="7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70"/>
              <p:cNvSpPr>
                <a:spLocks/>
              </p:cNvSpPr>
              <p:nvPr/>
            </p:nvSpPr>
            <p:spPr bwMode="auto">
              <a:xfrm>
                <a:off x="3843" y="1321"/>
                <a:ext cx="69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71"/>
              <p:cNvSpPr>
                <a:spLocks/>
              </p:cNvSpPr>
              <p:nvPr/>
            </p:nvSpPr>
            <p:spPr bwMode="auto">
              <a:xfrm>
                <a:off x="3820" y="1321"/>
                <a:ext cx="46" cy="90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72"/>
              <p:cNvSpPr>
                <a:spLocks/>
              </p:cNvSpPr>
              <p:nvPr/>
            </p:nvSpPr>
            <p:spPr bwMode="auto">
              <a:xfrm>
                <a:off x="3797" y="1321"/>
                <a:ext cx="46" cy="76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73"/>
              <p:cNvSpPr>
                <a:spLocks/>
              </p:cNvSpPr>
              <p:nvPr/>
            </p:nvSpPr>
            <p:spPr bwMode="auto">
              <a:xfrm>
                <a:off x="3774" y="1307"/>
                <a:ext cx="39" cy="83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74"/>
              <p:cNvSpPr>
                <a:spLocks/>
              </p:cNvSpPr>
              <p:nvPr/>
            </p:nvSpPr>
            <p:spPr bwMode="auto">
              <a:xfrm>
                <a:off x="3751" y="1307"/>
                <a:ext cx="39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75"/>
              <p:cNvSpPr>
                <a:spLocks/>
              </p:cNvSpPr>
              <p:nvPr/>
            </p:nvSpPr>
            <p:spPr bwMode="auto">
              <a:xfrm>
                <a:off x="3743" y="1307"/>
                <a:ext cx="31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76"/>
              <p:cNvSpPr>
                <a:spLocks/>
              </p:cNvSpPr>
              <p:nvPr/>
            </p:nvSpPr>
            <p:spPr bwMode="auto">
              <a:xfrm>
                <a:off x="3736" y="1307"/>
                <a:ext cx="23" cy="55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77"/>
              <p:cNvSpPr>
                <a:spLocks/>
              </p:cNvSpPr>
              <p:nvPr/>
            </p:nvSpPr>
            <p:spPr bwMode="auto">
              <a:xfrm>
                <a:off x="3720" y="1307"/>
                <a:ext cx="23" cy="55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78"/>
              <p:cNvSpPr>
                <a:spLocks/>
              </p:cNvSpPr>
              <p:nvPr/>
            </p:nvSpPr>
            <p:spPr bwMode="auto">
              <a:xfrm>
                <a:off x="3705" y="1307"/>
                <a:ext cx="31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79"/>
              <p:cNvSpPr>
                <a:spLocks/>
              </p:cNvSpPr>
              <p:nvPr/>
            </p:nvSpPr>
            <p:spPr bwMode="auto">
              <a:xfrm>
                <a:off x="3697" y="1307"/>
                <a:ext cx="23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80"/>
              <p:cNvSpPr>
                <a:spLocks/>
              </p:cNvSpPr>
              <p:nvPr/>
            </p:nvSpPr>
            <p:spPr bwMode="auto">
              <a:xfrm>
                <a:off x="3682" y="1307"/>
                <a:ext cx="23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81"/>
              <p:cNvSpPr>
                <a:spLocks/>
              </p:cNvSpPr>
              <p:nvPr/>
            </p:nvSpPr>
            <p:spPr bwMode="auto">
              <a:xfrm>
                <a:off x="3859" y="1266"/>
                <a:ext cx="69" cy="76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82"/>
              <p:cNvSpPr>
                <a:spLocks/>
              </p:cNvSpPr>
              <p:nvPr/>
            </p:nvSpPr>
            <p:spPr bwMode="auto">
              <a:xfrm>
                <a:off x="3820" y="1266"/>
                <a:ext cx="69" cy="76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83"/>
              <p:cNvSpPr>
                <a:spLocks/>
              </p:cNvSpPr>
              <p:nvPr/>
            </p:nvSpPr>
            <p:spPr bwMode="auto">
              <a:xfrm>
                <a:off x="3797" y="1273"/>
                <a:ext cx="62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84"/>
              <p:cNvSpPr>
                <a:spLocks/>
              </p:cNvSpPr>
              <p:nvPr/>
            </p:nvSpPr>
            <p:spPr bwMode="auto">
              <a:xfrm>
                <a:off x="3789" y="1273"/>
                <a:ext cx="46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85"/>
              <p:cNvSpPr>
                <a:spLocks/>
              </p:cNvSpPr>
              <p:nvPr/>
            </p:nvSpPr>
            <p:spPr bwMode="auto">
              <a:xfrm>
                <a:off x="3766" y="1273"/>
                <a:ext cx="46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86"/>
              <p:cNvSpPr>
                <a:spLocks/>
              </p:cNvSpPr>
              <p:nvPr/>
            </p:nvSpPr>
            <p:spPr bwMode="auto">
              <a:xfrm>
                <a:off x="3751" y="1273"/>
                <a:ext cx="39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87"/>
              <p:cNvSpPr>
                <a:spLocks/>
              </p:cNvSpPr>
              <p:nvPr/>
            </p:nvSpPr>
            <p:spPr bwMode="auto">
              <a:xfrm>
                <a:off x="3743" y="1286"/>
                <a:ext cx="31" cy="55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88"/>
              <p:cNvSpPr>
                <a:spLocks/>
              </p:cNvSpPr>
              <p:nvPr/>
            </p:nvSpPr>
            <p:spPr bwMode="auto">
              <a:xfrm>
                <a:off x="3720" y="1286"/>
                <a:ext cx="31" cy="55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289"/>
              <p:cNvSpPr>
                <a:spLocks/>
              </p:cNvSpPr>
              <p:nvPr/>
            </p:nvSpPr>
            <p:spPr bwMode="auto">
              <a:xfrm>
                <a:off x="3705" y="1286"/>
                <a:ext cx="39" cy="48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290"/>
              <p:cNvSpPr>
                <a:spLocks/>
              </p:cNvSpPr>
              <p:nvPr/>
            </p:nvSpPr>
            <p:spPr bwMode="auto">
              <a:xfrm>
                <a:off x="3705" y="1286"/>
                <a:ext cx="31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291"/>
              <p:cNvSpPr>
                <a:spLocks/>
              </p:cNvSpPr>
              <p:nvPr/>
            </p:nvSpPr>
            <p:spPr bwMode="auto">
              <a:xfrm>
                <a:off x="3697" y="1286"/>
                <a:ext cx="23" cy="48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292"/>
              <p:cNvSpPr>
                <a:spLocks/>
              </p:cNvSpPr>
              <p:nvPr/>
            </p:nvSpPr>
            <p:spPr bwMode="auto">
              <a:xfrm>
                <a:off x="3682" y="1293"/>
                <a:ext cx="23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293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294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295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296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297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298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299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00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01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02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03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04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05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06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07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08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09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10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11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12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13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14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15"/>
              <p:cNvSpPr>
                <a:spLocks/>
              </p:cNvSpPr>
              <p:nvPr/>
            </p:nvSpPr>
            <p:spPr bwMode="auto">
              <a:xfrm>
                <a:off x="3859" y="1217"/>
                <a:ext cx="39" cy="55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16"/>
              <p:cNvSpPr>
                <a:spLocks/>
              </p:cNvSpPr>
              <p:nvPr/>
            </p:nvSpPr>
            <p:spPr bwMode="auto">
              <a:xfrm>
                <a:off x="3836" y="1231"/>
                <a:ext cx="54" cy="41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17"/>
              <p:cNvSpPr>
                <a:spLocks/>
              </p:cNvSpPr>
              <p:nvPr/>
            </p:nvSpPr>
            <p:spPr bwMode="auto">
              <a:xfrm>
                <a:off x="3820" y="1231"/>
                <a:ext cx="46" cy="41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18"/>
              <p:cNvSpPr>
                <a:spLocks/>
              </p:cNvSpPr>
              <p:nvPr/>
            </p:nvSpPr>
            <p:spPr bwMode="auto">
              <a:xfrm>
                <a:off x="3797" y="1238"/>
                <a:ext cx="46" cy="48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19"/>
              <p:cNvSpPr>
                <a:spLocks/>
              </p:cNvSpPr>
              <p:nvPr/>
            </p:nvSpPr>
            <p:spPr bwMode="auto">
              <a:xfrm>
                <a:off x="3789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20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21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22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23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24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25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26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27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28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29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30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31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32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33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34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35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36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37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38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39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40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41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42"/>
              <p:cNvSpPr>
                <a:spLocks/>
              </p:cNvSpPr>
              <p:nvPr/>
            </p:nvSpPr>
            <p:spPr bwMode="auto">
              <a:xfrm>
                <a:off x="3766" y="1252"/>
                <a:ext cx="31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43"/>
              <p:cNvSpPr>
                <a:spLocks/>
              </p:cNvSpPr>
              <p:nvPr/>
            </p:nvSpPr>
            <p:spPr bwMode="auto">
              <a:xfrm>
                <a:off x="3813" y="1204"/>
                <a:ext cx="46" cy="28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44"/>
              <p:cNvSpPr>
                <a:spLocks/>
              </p:cNvSpPr>
              <p:nvPr/>
            </p:nvSpPr>
            <p:spPr bwMode="auto">
              <a:xfrm>
                <a:off x="3797" y="1217"/>
                <a:ext cx="39" cy="21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3" name="Freeform 345"/>
              <p:cNvSpPr>
                <a:spLocks/>
              </p:cNvSpPr>
              <p:nvPr/>
            </p:nvSpPr>
            <p:spPr bwMode="auto">
              <a:xfrm>
                <a:off x="3789" y="1231"/>
                <a:ext cx="31" cy="7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46"/>
              <p:cNvSpPr>
                <a:spLocks/>
              </p:cNvSpPr>
              <p:nvPr/>
            </p:nvSpPr>
            <p:spPr bwMode="auto">
              <a:xfrm>
                <a:off x="3751" y="1266"/>
                <a:ext cx="39" cy="21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47"/>
              <p:cNvSpPr>
                <a:spLocks/>
              </p:cNvSpPr>
              <p:nvPr/>
            </p:nvSpPr>
            <p:spPr bwMode="auto">
              <a:xfrm>
                <a:off x="3751" y="1190"/>
                <a:ext cx="69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48"/>
              <p:cNvSpPr>
                <a:spLocks/>
              </p:cNvSpPr>
              <p:nvPr/>
            </p:nvSpPr>
            <p:spPr bwMode="auto">
              <a:xfrm>
                <a:off x="3396" y="1362"/>
                <a:ext cx="185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7" name="Line 349"/>
              <p:cNvSpPr>
                <a:spLocks noChangeShapeType="1"/>
              </p:cNvSpPr>
              <p:nvPr/>
            </p:nvSpPr>
            <p:spPr bwMode="auto">
              <a:xfrm flipH="1">
                <a:off x="3473" y="1528"/>
                <a:ext cx="15" cy="7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50"/>
              <p:cNvSpPr>
                <a:spLocks/>
              </p:cNvSpPr>
              <p:nvPr/>
            </p:nvSpPr>
            <p:spPr bwMode="auto">
              <a:xfrm>
                <a:off x="3473" y="1541"/>
                <a:ext cx="39" cy="7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51"/>
              <p:cNvSpPr>
                <a:spLocks/>
              </p:cNvSpPr>
              <p:nvPr/>
            </p:nvSpPr>
            <p:spPr bwMode="auto">
              <a:xfrm>
                <a:off x="3473" y="1541"/>
                <a:ext cx="23" cy="7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52"/>
              <p:cNvSpPr>
                <a:spLocks/>
              </p:cNvSpPr>
              <p:nvPr/>
            </p:nvSpPr>
            <p:spPr bwMode="auto">
              <a:xfrm>
                <a:off x="3473" y="1548"/>
                <a:ext cx="39" cy="14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53"/>
              <p:cNvSpPr>
                <a:spLocks/>
              </p:cNvSpPr>
              <p:nvPr/>
            </p:nvSpPr>
            <p:spPr bwMode="auto">
              <a:xfrm>
                <a:off x="3473" y="1562"/>
                <a:ext cx="39" cy="14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54"/>
              <p:cNvSpPr>
                <a:spLocks/>
              </p:cNvSpPr>
              <p:nvPr/>
            </p:nvSpPr>
            <p:spPr bwMode="auto">
              <a:xfrm>
                <a:off x="3489" y="1576"/>
                <a:ext cx="23" cy="7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55"/>
              <p:cNvSpPr>
                <a:spLocks/>
              </p:cNvSpPr>
              <p:nvPr/>
            </p:nvSpPr>
            <p:spPr bwMode="auto">
              <a:xfrm>
                <a:off x="3859" y="1459"/>
                <a:ext cx="8" cy="21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56"/>
              <p:cNvSpPr>
                <a:spLocks noChangeArrowheads="1"/>
              </p:cNvSpPr>
              <p:nvPr/>
            </p:nvSpPr>
            <p:spPr bwMode="auto">
              <a:xfrm>
                <a:off x="3813" y="1472"/>
                <a:ext cx="77" cy="76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5" name="Freeform 357"/>
              <p:cNvSpPr>
                <a:spLocks/>
              </p:cNvSpPr>
              <p:nvPr/>
            </p:nvSpPr>
            <p:spPr bwMode="auto">
              <a:xfrm>
                <a:off x="3813" y="1493"/>
                <a:ext cx="77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6" name="Freeform 358"/>
              <p:cNvSpPr>
                <a:spLocks/>
              </p:cNvSpPr>
              <p:nvPr/>
            </p:nvSpPr>
            <p:spPr bwMode="auto">
              <a:xfrm>
                <a:off x="3843" y="1438"/>
                <a:ext cx="31" cy="28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7" name="Freeform 359"/>
              <p:cNvSpPr>
                <a:spLocks/>
              </p:cNvSpPr>
              <p:nvPr/>
            </p:nvSpPr>
            <p:spPr bwMode="auto">
              <a:xfrm>
                <a:off x="3751" y="1507"/>
                <a:ext cx="139" cy="55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60"/>
              <p:cNvSpPr>
                <a:spLocks noChangeArrowheads="1"/>
              </p:cNvSpPr>
              <p:nvPr/>
            </p:nvSpPr>
            <p:spPr bwMode="auto">
              <a:xfrm>
                <a:off x="3612" y="1100"/>
                <a:ext cx="108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9" name="Freeform 361"/>
              <p:cNvSpPr>
                <a:spLocks/>
              </p:cNvSpPr>
              <p:nvPr/>
            </p:nvSpPr>
            <p:spPr bwMode="auto">
              <a:xfrm>
                <a:off x="3589" y="997"/>
                <a:ext cx="154" cy="117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0" name="Freeform 362"/>
              <p:cNvSpPr>
                <a:spLocks/>
              </p:cNvSpPr>
              <p:nvPr/>
            </p:nvSpPr>
            <p:spPr bwMode="auto">
              <a:xfrm>
                <a:off x="3643" y="928"/>
                <a:ext cx="39" cy="48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1" name="Freeform 363"/>
              <p:cNvSpPr>
                <a:spLocks/>
              </p:cNvSpPr>
              <p:nvPr/>
            </p:nvSpPr>
            <p:spPr bwMode="auto">
              <a:xfrm>
                <a:off x="3589" y="1031"/>
                <a:ext cx="154" cy="55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2" name="Freeform 364"/>
              <p:cNvSpPr>
                <a:spLocks noEditPoints="1"/>
              </p:cNvSpPr>
              <p:nvPr/>
            </p:nvSpPr>
            <p:spPr bwMode="auto">
              <a:xfrm>
                <a:off x="3666" y="997"/>
                <a:ext cx="69" cy="55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65"/>
              <p:cNvSpPr>
                <a:spLocks noEditPoints="1"/>
              </p:cNvSpPr>
              <p:nvPr/>
            </p:nvSpPr>
            <p:spPr bwMode="auto">
              <a:xfrm>
                <a:off x="3589" y="997"/>
                <a:ext cx="77" cy="55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66"/>
              <p:cNvSpPr>
                <a:spLocks/>
              </p:cNvSpPr>
              <p:nvPr/>
            </p:nvSpPr>
            <p:spPr bwMode="auto">
              <a:xfrm>
                <a:off x="3643" y="976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67"/>
              <p:cNvSpPr>
                <a:spLocks noChangeArrowheads="1"/>
              </p:cNvSpPr>
              <p:nvPr/>
            </p:nvSpPr>
            <p:spPr bwMode="auto">
              <a:xfrm>
                <a:off x="3628" y="1080"/>
                <a:ext cx="15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68"/>
              <p:cNvSpPr>
                <a:spLocks noChangeArrowheads="1"/>
              </p:cNvSpPr>
              <p:nvPr/>
            </p:nvSpPr>
            <p:spPr bwMode="auto">
              <a:xfrm>
                <a:off x="3612" y="1080"/>
                <a:ext cx="15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69"/>
              <p:cNvSpPr>
                <a:spLocks noChangeArrowheads="1"/>
              </p:cNvSpPr>
              <p:nvPr/>
            </p:nvSpPr>
            <p:spPr bwMode="auto">
              <a:xfrm>
                <a:off x="3682" y="1080"/>
                <a:ext cx="23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70"/>
              <p:cNvSpPr>
                <a:spLocks noChangeArrowheads="1"/>
              </p:cNvSpPr>
              <p:nvPr/>
            </p:nvSpPr>
            <p:spPr bwMode="auto">
              <a:xfrm>
                <a:off x="3705" y="1080"/>
                <a:ext cx="15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9" name="Oval 371"/>
              <p:cNvSpPr>
                <a:spLocks noChangeArrowheads="1"/>
              </p:cNvSpPr>
              <p:nvPr/>
            </p:nvSpPr>
            <p:spPr bwMode="auto">
              <a:xfrm>
                <a:off x="3666" y="1080"/>
                <a:ext cx="0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0" name="Oval 372"/>
              <p:cNvSpPr>
                <a:spLocks noChangeArrowheads="1"/>
              </p:cNvSpPr>
              <p:nvPr/>
            </p:nvSpPr>
            <p:spPr bwMode="auto">
              <a:xfrm>
                <a:off x="3604" y="1066"/>
                <a:ext cx="8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1" name="Oval 373"/>
              <p:cNvSpPr>
                <a:spLocks noChangeArrowheads="1"/>
              </p:cNvSpPr>
              <p:nvPr/>
            </p:nvSpPr>
            <p:spPr bwMode="auto">
              <a:xfrm>
                <a:off x="3612" y="1066"/>
                <a:ext cx="15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2" name="Oval 374"/>
              <p:cNvSpPr>
                <a:spLocks noChangeArrowheads="1"/>
              </p:cNvSpPr>
              <p:nvPr/>
            </p:nvSpPr>
            <p:spPr bwMode="auto">
              <a:xfrm>
                <a:off x="3720" y="1066"/>
                <a:ext cx="15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3" name="Oval 375"/>
              <p:cNvSpPr>
                <a:spLocks noChangeArrowheads="1"/>
              </p:cNvSpPr>
              <p:nvPr/>
            </p:nvSpPr>
            <p:spPr bwMode="auto">
              <a:xfrm>
                <a:off x="3705" y="1066"/>
                <a:ext cx="15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76"/>
              <p:cNvSpPr>
                <a:spLocks/>
              </p:cNvSpPr>
              <p:nvPr/>
            </p:nvSpPr>
            <p:spPr bwMode="auto">
              <a:xfrm>
                <a:off x="3589" y="1045"/>
                <a:ext cx="15" cy="21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77"/>
              <p:cNvSpPr>
                <a:spLocks/>
              </p:cNvSpPr>
              <p:nvPr/>
            </p:nvSpPr>
            <p:spPr bwMode="auto">
              <a:xfrm>
                <a:off x="3736" y="1045"/>
                <a:ext cx="8" cy="21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6" name="Oval 378"/>
              <p:cNvSpPr>
                <a:spLocks noChangeArrowheads="1"/>
              </p:cNvSpPr>
              <p:nvPr/>
            </p:nvSpPr>
            <p:spPr bwMode="auto">
              <a:xfrm>
                <a:off x="3643" y="976"/>
                <a:ext cx="39" cy="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7" name="Oval 379"/>
              <p:cNvSpPr>
                <a:spLocks noChangeArrowheads="1"/>
              </p:cNvSpPr>
              <p:nvPr/>
            </p:nvSpPr>
            <p:spPr bwMode="auto">
              <a:xfrm>
                <a:off x="3666" y="997"/>
                <a:ext cx="0" cy="14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8" name="Oval 380"/>
              <p:cNvSpPr>
                <a:spLocks noChangeArrowheads="1"/>
              </p:cNvSpPr>
              <p:nvPr/>
            </p:nvSpPr>
            <p:spPr bwMode="auto">
              <a:xfrm>
                <a:off x="3666" y="1011"/>
                <a:ext cx="0" cy="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9" name="Oval 381"/>
              <p:cNvSpPr>
                <a:spLocks noChangeArrowheads="1"/>
              </p:cNvSpPr>
              <p:nvPr/>
            </p:nvSpPr>
            <p:spPr bwMode="auto">
              <a:xfrm>
                <a:off x="3666" y="1024"/>
                <a:ext cx="0" cy="2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82"/>
              <p:cNvSpPr>
                <a:spLocks/>
              </p:cNvSpPr>
              <p:nvPr/>
            </p:nvSpPr>
            <p:spPr bwMode="auto">
              <a:xfrm>
                <a:off x="3458" y="1204"/>
                <a:ext cx="54" cy="28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83"/>
              <p:cNvSpPr>
                <a:spLocks/>
              </p:cNvSpPr>
              <p:nvPr/>
            </p:nvSpPr>
            <p:spPr bwMode="auto">
              <a:xfrm>
                <a:off x="3489" y="1135"/>
                <a:ext cx="100" cy="28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84"/>
              <p:cNvSpPr>
                <a:spLocks/>
              </p:cNvSpPr>
              <p:nvPr/>
            </p:nvSpPr>
            <p:spPr bwMode="auto">
              <a:xfrm>
                <a:off x="3543" y="1135"/>
                <a:ext cx="62" cy="48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85"/>
              <p:cNvSpPr>
                <a:spLocks/>
              </p:cNvSpPr>
              <p:nvPr/>
            </p:nvSpPr>
            <p:spPr bwMode="auto">
              <a:xfrm>
                <a:off x="3558" y="1052"/>
                <a:ext cx="108" cy="83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86"/>
              <p:cNvSpPr>
                <a:spLocks/>
              </p:cNvSpPr>
              <p:nvPr/>
            </p:nvSpPr>
            <p:spPr bwMode="auto">
              <a:xfrm>
                <a:off x="3543" y="1100"/>
                <a:ext cx="62" cy="8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87"/>
              <p:cNvSpPr>
                <a:spLocks/>
              </p:cNvSpPr>
              <p:nvPr/>
            </p:nvSpPr>
            <p:spPr bwMode="auto">
              <a:xfrm>
                <a:off x="3512" y="1100"/>
                <a:ext cx="77" cy="48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88"/>
              <p:cNvSpPr>
                <a:spLocks/>
              </p:cNvSpPr>
              <p:nvPr/>
            </p:nvSpPr>
            <p:spPr bwMode="auto">
              <a:xfrm>
                <a:off x="3581" y="1121"/>
                <a:ext cx="85" cy="83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389"/>
              <p:cNvSpPr>
                <a:spLocks/>
              </p:cNvSpPr>
              <p:nvPr/>
            </p:nvSpPr>
            <p:spPr bwMode="auto">
              <a:xfrm>
                <a:off x="3589" y="1114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8" name="Freeform 390"/>
              <p:cNvSpPr>
                <a:spLocks/>
              </p:cNvSpPr>
              <p:nvPr/>
            </p:nvSpPr>
            <p:spPr bwMode="auto">
              <a:xfrm>
                <a:off x="3566" y="1114"/>
                <a:ext cx="39" cy="21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391"/>
              <p:cNvSpPr>
                <a:spLocks/>
              </p:cNvSpPr>
              <p:nvPr/>
            </p:nvSpPr>
            <p:spPr bwMode="auto">
              <a:xfrm>
                <a:off x="3820" y="1204"/>
                <a:ext cx="54" cy="28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0" name="Freeform 392"/>
              <p:cNvSpPr>
                <a:spLocks/>
              </p:cNvSpPr>
              <p:nvPr/>
            </p:nvSpPr>
            <p:spPr bwMode="auto">
              <a:xfrm>
                <a:off x="3743" y="1135"/>
                <a:ext cx="100" cy="28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1" name="Freeform 393"/>
              <p:cNvSpPr>
                <a:spLocks/>
              </p:cNvSpPr>
              <p:nvPr/>
            </p:nvSpPr>
            <p:spPr bwMode="auto">
              <a:xfrm>
                <a:off x="3736" y="1135"/>
                <a:ext cx="54" cy="48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2" name="Freeform 394"/>
              <p:cNvSpPr>
                <a:spLocks/>
              </p:cNvSpPr>
              <p:nvPr/>
            </p:nvSpPr>
            <p:spPr bwMode="auto">
              <a:xfrm>
                <a:off x="3666" y="1052"/>
                <a:ext cx="108" cy="83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3" name="Freeform 395"/>
              <p:cNvSpPr>
                <a:spLocks/>
              </p:cNvSpPr>
              <p:nvPr/>
            </p:nvSpPr>
            <p:spPr bwMode="auto">
              <a:xfrm>
                <a:off x="3736" y="1100"/>
                <a:ext cx="54" cy="83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4" name="Freeform 396"/>
              <p:cNvSpPr>
                <a:spLocks/>
              </p:cNvSpPr>
              <p:nvPr/>
            </p:nvSpPr>
            <p:spPr bwMode="auto">
              <a:xfrm>
                <a:off x="3743" y="1100"/>
                <a:ext cx="77" cy="48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5" name="Freeform 397"/>
              <p:cNvSpPr>
                <a:spLocks/>
              </p:cNvSpPr>
              <p:nvPr/>
            </p:nvSpPr>
            <p:spPr bwMode="auto">
              <a:xfrm>
                <a:off x="3666" y="1121"/>
                <a:ext cx="85" cy="83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6" name="Freeform 398"/>
              <p:cNvSpPr>
                <a:spLocks/>
              </p:cNvSpPr>
              <p:nvPr/>
            </p:nvSpPr>
            <p:spPr bwMode="auto">
              <a:xfrm>
                <a:off x="3666" y="1114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7" name="Freeform 399"/>
              <p:cNvSpPr>
                <a:spLocks/>
              </p:cNvSpPr>
              <p:nvPr/>
            </p:nvSpPr>
            <p:spPr bwMode="auto">
              <a:xfrm>
                <a:off x="3736" y="1114"/>
                <a:ext cx="31" cy="21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8" name="Freeform 400"/>
              <p:cNvSpPr>
                <a:spLocks/>
              </p:cNvSpPr>
              <p:nvPr/>
            </p:nvSpPr>
            <p:spPr bwMode="auto">
              <a:xfrm>
                <a:off x="3458" y="1135"/>
                <a:ext cx="409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9" name="Oval 401"/>
              <p:cNvSpPr>
                <a:spLocks noChangeArrowheads="1"/>
              </p:cNvSpPr>
              <p:nvPr/>
            </p:nvSpPr>
            <p:spPr bwMode="auto">
              <a:xfrm>
                <a:off x="3604" y="1335"/>
                <a:ext cx="131" cy="124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0" name="Freeform 402"/>
              <p:cNvSpPr>
                <a:spLocks/>
              </p:cNvSpPr>
              <p:nvPr/>
            </p:nvSpPr>
            <p:spPr bwMode="auto">
              <a:xfrm>
                <a:off x="3612" y="1341"/>
                <a:ext cx="93" cy="83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7" name="Freeform 403"/>
            <p:cNvSpPr>
              <a:spLocks noEditPoints="1"/>
            </p:cNvSpPr>
            <p:nvPr/>
          </p:nvSpPr>
          <p:spPr bwMode="auto">
            <a:xfrm>
              <a:off x="9765910" y="411215"/>
              <a:ext cx="364989" cy="84292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76335" tIns="38169" rIns="76335" bIns="3816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47061">
                <a:defRPr/>
              </a:pPr>
              <a:endParaRPr lang="ru-RU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71" name="Freeform 405"/>
              <p:cNvSpPr>
                <a:spLocks noEditPoints="1"/>
              </p:cNvSpPr>
              <p:nvPr/>
            </p:nvSpPr>
            <p:spPr bwMode="auto">
              <a:xfrm>
                <a:off x="4423" y="1250"/>
                <a:ext cx="1434" cy="1130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406"/>
              <p:cNvSpPr>
                <a:spLocks noEditPoints="1"/>
              </p:cNvSpPr>
              <p:nvPr/>
            </p:nvSpPr>
            <p:spPr bwMode="auto">
              <a:xfrm>
                <a:off x="4477" y="1326"/>
                <a:ext cx="1334" cy="1089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407"/>
              <p:cNvSpPr>
                <a:spLocks noEditPoints="1"/>
              </p:cNvSpPr>
              <p:nvPr/>
            </p:nvSpPr>
            <p:spPr bwMode="auto">
              <a:xfrm>
                <a:off x="4539" y="1429"/>
                <a:ext cx="1203" cy="1006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4706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9" name="Oval 408"/>
            <p:cNvSpPr>
              <a:spLocks noChangeArrowheads="1"/>
            </p:cNvSpPr>
            <p:nvPr/>
          </p:nvSpPr>
          <p:spPr bwMode="auto">
            <a:xfrm>
              <a:off x="10179706" y="268076"/>
              <a:ext cx="33952" cy="28628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47061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" name="Oval 409"/>
            <p:cNvSpPr>
              <a:spLocks noChangeArrowheads="1"/>
            </p:cNvSpPr>
            <p:nvPr/>
          </p:nvSpPr>
          <p:spPr bwMode="auto">
            <a:xfrm>
              <a:off x="9653443" y="264895"/>
              <a:ext cx="33952" cy="30218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47061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814" name="Прямая соединительная линия 813"/>
          <p:cNvCxnSpPr/>
          <p:nvPr/>
        </p:nvCxnSpPr>
        <p:spPr>
          <a:xfrm>
            <a:off x="4562475" y="473869"/>
            <a:ext cx="1588" cy="46732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2782491"/>
            <a:ext cx="9144000" cy="595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6" name="TextBox 845"/>
          <p:cNvSpPr txBox="1"/>
          <p:nvPr/>
        </p:nvSpPr>
        <p:spPr>
          <a:xfrm>
            <a:off x="2" y="750109"/>
            <a:ext cx="693312" cy="2150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Самара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18" name="TextBox 817"/>
          <p:cNvSpPr txBox="1"/>
          <p:nvPr/>
        </p:nvSpPr>
        <p:spPr>
          <a:xfrm>
            <a:off x="1171552" y="1762173"/>
            <a:ext cx="728006" cy="2150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Оренбург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10" name="TextBox 809"/>
          <p:cNvSpPr txBox="1"/>
          <p:nvPr/>
        </p:nvSpPr>
        <p:spPr>
          <a:xfrm>
            <a:off x="1928803" y="857284"/>
            <a:ext cx="572242" cy="2150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Уфа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60" name="TextBox 859"/>
          <p:cNvSpPr txBox="1"/>
          <p:nvPr/>
        </p:nvSpPr>
        <p:spPr>
          <a:xfrm>
            <a:off x="285726" y="2464651"/>
            <a:ext cx="857256" cy="33812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Республика Казахстан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15" name="TextBox 814"/>
          <p:cNvSpPr txBox="1"/>
          <p:nvPr/>
        </p:nvSpPr>
        <p:spPr>
          <a:xfrm>
            <a:off x="867084" y="475762"/>
            <a:ext cx="2579079" cy="261178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90948" tIns="45506" rIns="90948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09906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solidFill>
                  <a:prstClr val="black"/>
                </a:solidFill>
              </a:rPr>
              <a:t>10.00 (мест.) </a:t>
            </a:r>
            <a:r>
              <a:rPr lang="ru-RU" sz="1100" dirty="0" smtClean="0">
                <a:solidFill>
                  <a:prstClr val="black"/>
                </a:solidFill>
              </a:rPr>
              <a:t>22.07.2020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835" name="TextBox 834"/>
          <p:cNvSpPr txBox="1"/>
          <p:nvPr/>
        </p:nvSpPr>
        <p:spPr>
          <a:xfrm>
            <a:off x="0" y="3107564"/>
            <a:ext cx="610144" cy="2150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Самара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36" name="TextBox 835"/>
          <p:cNvSpPr txBox="1"/>
          <p:nvPr/>
        </p:nvSpPr>
        <p:spPr>
          <a:xfrm>
            <a:off x="1214415" y="4125562"/>
            <a:ext cx="644838" cy="2150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Оренбург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38" name="TextBox 837"/>
          <p:cNvSpPr txBox="1"/>
          <p:nvPr/>
        </p:nvSpPr>
        <p:spPr>
          <a:xfrm>
            <a:off x="1868546" y="3247629"/>
            <a:ext cx="489075" cy="2150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Уфа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500238" y="4768534"/>
            <a:ext cx="964037" cy="33812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Республика Казахстан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5572136" y="4179107"/>
            <a:ext cx="794783" cy="2150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Оренбург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6362046" y="3247629"/>
            <a:ext cx="496143" cy="2150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Уфа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43" name="TextBox 842"/>
          <p:cNvSpPr txBox="1"/>
          <p:nvPr/>
        </p:nvSpPr>
        <p:spPr>
          <a:xfrm>
            <a:off x="5172531" y="4748734"/>
            <a:ext cx="899668" cy="33812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Республика Казахстан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11" name="TextBox 810"/>
          <p:cNvSpPr txBox="1"/>
          <p:nvPr/>
        </p:nvSpPr>
        <p:spPr>
          <a:xfrm>
            <a:off x="4610104" y="750085"/>
            <a:ext cx="760089" cy="2150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Самара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17" name="TextBox 816"/>
          <p:cNvSpPr txBox="1"/>
          <p:nvPr/>
        </p:nvSpPr>
        <p:spPr>
          <a:xfrm>
            <a:off x="5500701" y="1821656"/>
            <a:ext cx="794783" cy="2150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Оренбург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19" name="TextBox 818"/>
          <p:cNvSpPr txBox="1"/>
          <p:nvPr/>
        </p:nvSpPr>
        <p:spPr>
          <a:xfrm>
            <a:off x="6266361" y="961191"/>
            <a:ext cx="496143" cy="2150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Уфа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20" name="TextBox 819"/>
          <p:cNvSpPr txBox="1"/>
          <p:nvPr/>
        </p:nvSpPr>
        <p:spPr>
          <a:xfrm>
            <a:off x="5076864" y="2462277"/>
            <a:ext cx="899668" cy="33812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90967" tIns="45506" rIns="90967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910109">
              <a:defRPr/>
            </a:pPr>
            <a:r>
              <a:rPr lang="ru-RU" sz="800" dirty="0">
                <a:solidFill>
                  <a:prstClr val="white"/>
                </a:solidFill>
              </a:rPr>
              <a:t>Республика Казахстан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821" name="TextBox 820"/>
          <p:cNvSpPr txBox="1"/>
          <p:nvPr/>
        </p:nvSpPr>
        <p:spPr>
          <a:xfrm>
            <a:off x="5858058" y="500392"/>
            <a:ext cx="2579079" cy="261178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90948" tIns="45506" rIns="90948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09906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solidFill>
                  <a:prstClr val="black"/>
                </a:solidFill>
              </a:rPr>
              <a:t>14.00 (мест.) </a:t>
            </a:r>
            <a:r>
              <a:rPr lang="ru-RU" sz="1100" dirty="0" smtClean="0">
                <a:solidFill>
                  <a:prstClr val="black"/>
                </a:solidFill>
              </a:rPr>
              <a:t>22.07.2020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822" name="TextBox 821"/>
          <p:cNvSpPr txBox="1"/>
          <p:nvPr/>
        </p:nvSpPr>
        <p:spPr>
          <a:xfrm>
            <a:off x="5858058" y="2857897"/>
            <a:ext cx="2579079" cy="261178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90948" tIns="45506" rIns="90948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09906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solidFill>
                  <a:prstClr val="black"/>
                </a:solidFill>
              </a:rPr>
              <a:t>20.00 (мест.) </a:t>
            </a:r>
            <a:r>
              <a:rPr lang="ru-RU" sz="1100" dirty="0" smtClean="0">
                <a:solidFill>
                  <a:prstClr val="black"/>
                </a:solidFill>
              </a:rPr>
              <a:t>22.07.2020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823" name="TextBox 822"/>
          <p:cNvSpPr txBox="1"/>
          <p:nvPr/>
        </p:nvSpPr>
        <p:spPr>
          <a:xfrm>
            <a:off x="928851" y="2839669"/>
            <a:ext cx="2579079" cy="261178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90948" tIns="45506" rIns="90948" bIns="45506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09906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solidFill>
                  <a:prstClr val="black"/>
                </a:solidFill>
              </a:rPr>
              <a:t>17.00 (мест.) </a:t>
            </a:r>
            <a:r>
              <a:rPr lang="ru-RU" sz="1100" dirty="0" smtClean="0">
                <a:solidFill>
                  <a:prstClr val="black"/>
                </a:solidFill>
              </a:rPr>
              <a:t>22.07.2020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432" name="Text Box 2"/>
          <p:cNvSpPr txBox="1">
            <a:spLocks noChangeArrowheads="1"/>
          </p:cNvSpPr>
          <p:nvPr/>
        </p:nvSpPr>
        <p:spPr bwMode="auto">
          <a:xfrm>
            <a:off x="0" y="-5953"/>
            <a:ext cx="9158288" cy="475060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673" tIns="38839" rIns="77673" bIns="38839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ПРОГНОЗ  ТЕМПЕРАТУРНОГО ФОНА НА ТЕРРИТОРИИ</a:t>
            </a:r>
          </a:p>
          <a:p>
            <a:pPr>
              <a:defRPr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ОРЕНБУРГСКОЙ  ОБЛАСТИ  НА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22.07.2020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896" name="Picture 4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8" y="1660922"/>
            <a:ext cx="157162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35" name="Picture 4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86838" y="1660922"/>
            <a:ext cx="157162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36" name="Picture 4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8" y="4018360"/>
            <a:ext cx="157162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37" name="Picture 4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86838" y="4004072"/>
            <a:ext cx="157162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31" name="Picture 4" descr="\\mchs.ru\ncuks\АРХИВ ПРЕЗЕНТАЦИЙ\2020\ОБРАЗЦЫ\ЛОГОТИП 75 30\Logo_MChS_30-let_FIN-2.jpg"/>
          <p:cNvPicPr>
            <a:picLocks noChangeAspect="1" noChangeArrowheads="1"/>
          </p:cNvPicPr>
          <p:nvPr/>
        </p:nvPicPr>
        <p:blipFill>
          <a:blip r:embed="rId9" cstate="print">
            <a:extLst/>
          </a:blip>
          <a:srcRect/>
          <a:stretch>
            <a:fillRect/>
          </a:stretch>
        </p:blipFill>
        <p:spPr bwMode="auto">
          <a:xfrm>
            <a:off x="13771" y="5"/>
            <a:ext cx="876300" cy="4583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>
              <a:sysClr val="window" lastClr="FFFFFF">
                <a:alpha val="50000"/>
              </a:sys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4168" name="Рисунок 5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53351" y="1"/>
            <a:ext cx="1412875" cy="53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3"/>
          <p:cNvPicPr>
            <a:picLocks noChangeAspect="1" noChangeArrowheads="1"/>
          </p:cNvPicPr>
          <p:nvPr/>
        </p:nvPicPr>
        <p:blipFill>
          <a:blip r:embed="rId3" cstate="print"/>
          <a:srcRect l="8275" t="18001" b="7732"/>
          <a:stretch>
            <a:fillRect/>
          </a:stretch>
        </p:blipFill>
        <p:spPr bwMode="auto">
          <a:xfrm>
            <a:off x="-22225" y="489348"/>
            <a:ext cx="9156700" cy="4654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151688" y="552450"/>
            <a:ext cx="1835150" cy="142517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495" tIns="39249" rIns="78495" bIns="39249" anchor="ctr"/>
          <a:lstStyle/>
          <a:p>
            <a:pPr algn="ctr" defTabSz="913263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3010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552450"/>
          </a:xfrm>
          <a:prstGeom prst="rect">
            <a:avLst/>
          </a:prstGeom>
          <a:solidFill>
            <a:srgbClr val="204D8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398" tIns="32209" rIns="64398" bIns="32209" anchor="ctr"/>
          <a:lstStyle>
            <a:defPPr>
              <a:defRPr lang="ru-RU"/>
            </a:defPPr>
            <a:lvl1pPr marL="0" algn="ctr" defTabSz="779252" eaLnBrk="1" latinLnBrk="0" hangingPunct="1">
              <a:defRPr sz="1500">
                <a:solidFill>
                  <a:schemeClr val="bg1"/>
                </a:solidFill>
                <a:cs typeface="Times New Roman" pitchFamily="18" charset="0"/>
              </a:defRPr>
            </a:lvl1pPr>
            <a:lvl2pPr marL="389626" defTabSz="779252" eaLnBrk="1" latinLnBrk="0" hangingPunct="1">
              <a:defRPr sz="1500">
                <a:solidFill>
                  <a:schemeClr val="lt1"/>
                </a:solidFill>
                <a:latin typeface="+mn-lt"/>
                <a:cs typeface="+mn-cs"/>
              </a:defRPr>
            </a:lvl2pPr>
            <a:lvl3pPr marL="779252" defTabSz="779252" eaLnBrk="1" latinLnBrk="0" hangingPunct="1">
              <a:defRPr sz="1500">
                <a:solidFill>
                  <a:schemeClr val="lt1"/>
                </a:solidFill>
                <a:latin typeface="+mn-lt"/>
                <a:cs typeface="+mn-cs"/>
              </a:defRPr>
            </a:lvl3pPr>
            <a:lvl4pPr marL="1168878" defTabSz="779252" eaLnBrk="1" latinLnBrk="0" hangingPunct="1">
              <a:defRPr sz="1500">
                <a:solidFill>
                  <a:schemeClr val="lt1"/>
                </a:solidFill>
                <a:latin typeface="+mn-lt"/>
                <a:cs typeface="+mn-cs"/>
              </a:defRPr>
            </a:lvl4pPr>
            <a:lvl5pPr marL="1558503" defTabSz="779252" eaLnBrk="1" latinLnBrk="0" hangingPunct="1">
              <a:defRPr sz="1500">
                <a:solidFill>
                  <a:schemeClr val="lt1"/>
                </a:solidFill>
                <a:latin typeface="+mn-lt"/>
                <a:cs typeface="+mn-cs"/>
              </a:defRPr>
            </a:lvl5pPr>
            <a:lvl6pPr marL="1948129" defTabSz="779252">
              <a:defRPr sz="1500">
                <a:solidFill>
                  <a:schemeClr val="lt1"/>
                </a:solidFill>
                <a:latin typeface="+mn-lt"/>
                <a:cs typeface="+mn-cs"/>
              </a:defRPr>
            </a:lvl6pPr>
            <a:lvl7pPr marL="2337755" defTabSz="779252">
              <a:defRPr sz="1500">
                <a:solidFill>
                  <a:schemeClr val="lt1"/>
                </a:solidFill>
                <a:latin typeface="+mn-lt"/>
                <a:cs typeface="+mn-cs"/>
              </a:defRPr>
            </a:lvl7pPr>
            <a:lvl8pPr marL="2727381" defTabSz="779252">
              <a:defRPr sz="1500">
                <a:solidFill>
                  <a:schemeClr val="lt1"/>
                </a:solidFill>
                <a:latin typeface="+mn-lt"/>
                <a:cs typeface="+mn-cs"/>
              </a:defRPr>
            </a:lvl8pPr>
            <a:lvl9pPr marL="3117007" defTabSz="779252">
              <a:defRPr sz="1500"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dirty="0">
                <a:solidFill>
                  <a:srgbClr val="FFFFFF"/>
                </a:solidFill>
                <a:cs typeface="Arial" panose="020B0604020202020204" pitchFamily="34" charset="0"/>
              </a:rPr>
              <a:t>ПРОГНОЗИРУЕМАЯ ПОЖАРООПАСНАЯ ОБСТАНОВКА НА ТЕРРИТОРИИ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dirty="0">
                <a:solidFill>
                  <a:srgbClr val="FFFFFF"/>
                </a:solidFill>
                <a:cs typeface="Arial" panose="020B0604020202020204" pitchFamily="34" charset="0"/>
              </a:rPr>
              <a:t>ОРЕНБУРГСКОЙ ОБЛАСТИ НА </a:t>
            </a:r>
            <a:r>
              <a:rPr lang="ru-RU" altLang="ru-RU" sz="1400" dirty="0" smtClean="0">
                <a:solidFill>
                  <a:srgbClr val="FFFFFF"/>
                </a:solidFill>
                <a:cs typeface="Arial" panose="020B0604020202020204" pitchFamily="34" charset="0"/>
              </a:rPr>
              <a:t>22.07.2020</a:t>
            </a:r>
            <a:endParaRPr lang="ru-RU" altLang="ru-RU" sz="14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7292975" y="552450"/>
            <a:ext cx="1657350" cy="1127991"/>
            <a:chOff x="7018338" y="1254125"/>
            <a:chExt cx="1657350" cy="1504437"/>
          </a:xfrm>
        </p:grpSpPr>
        <p:sp>
          <p:nvSpPr>
            <p:cNvPr id="6229" name="Rectangle 197"/>
            <p:cNvSpPr>
              <a:spLocks noChangeArrowheads="1"/>
            </p:cNvSpPr>
            <p:nvPr/>
          </p:nvSpPr>
          <p:spPr bwMode="auto">
            <a:xfrm>
              <a:off x="7018338" y="1327065"/>
              <a:ext cx="289334" cy="179034"/>
            </a:xfrm>
            <a:prstGeom prst="rect">
              <a:avLst/>
            </a:prstGeom>
            <a:solidFill>
              <a:srgbClr val="70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062038"/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6230" name="Rectangle 198"/>
            <p:cNvSpPr>
              <a:spLocks noChangeArrowheads="1"/>
            </p:cNvSpPr>
            <p:nvPr/>
          </p:nvSpPr>
          <p:spPr bwMode="auto">
            <a:xfrm>
              <a:off x="7026765" y="1610867"/>
              <a:ext cx="287930" cy="180360"/>
            </a:xfrm>
            <a:prstGeom prst="rect">
              <a:avLst/>
            </a:prstGeom>
            <a:solidFill>
              <a:srgbClr val="FF0000">
                <a:alpha val="7097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062038"/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6231" name="Rectangle 199"/>
            <p:cNvSpPr>
              <a:spLocks noChangeArrowheads="1"/>
            </p:cNvSpPr>
            <p:nvPr/>
          </p:nvSpPr>
          <p:spPr bwMode="auto">
            <a:xfrm>
              <a:off x="7026765" y="2146643"/>
              <a:ext cx="287930" cy="177708"/>
            </a:xfrm>
            <a:prstGeom prst="rect">
              <a:avLst/>
            </a:prstGeom>
            <a:solidFill>
              <a:srgbClr val="FAE3A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062038"/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6232" name="Rectangle 200"/>
            <p:cNvSpPr>
              <a:spLocks noChangeArrowheads="1"/>
            </p:cNvSpPr>
            <p:nvPr/>
          </p:nvSpPr>
          <p:spPr bwMode="auto">
            <a:xfrm>
              <a:off x="7026765" y="1893342"/>
              <a:ext cx="287930" cy="180360"/>
            </a:xfrm>
            <a:prstGeom prst="rect">
              <a:avLst/>
            </a:prstGeom>
            <a:solidFill>
              <a:srgbClr val="DE8982">
                <a:alpha val="54901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062038"/>
              <a:endParaRPr lang="ru-RU" altLang="ru-RU">
                <a:solidFill>
                  <a:srgbClr val="EF8D96"/>
                </a:solidFill>
              </a:endParaRPr>
            </a:p>
          </p:txBody>
        </p:sp>
        <p:sp>
          <p:nvSpPr>
            <p:cNvPr id="6233" name="Rectangle 201"/>
            <p:cNvSpPr>
              <a:spLocks noChangeArrowheads="1"/>
            </p:cNvSpPr>
            <p:nvPr/>
          </p:nvSpPr>
          <p:spPr bwMode="auto">
            <a:xfrm>
              <a:off x="7026765" y="2441054"/>
              <a:ext cx="287930" cy="18036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062038"/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6234" name="Text Box 202"/>
            <p:cNvSpPr txBox="1">
              <a:spLocks noChangeArrowheads="1"/>
            </p:cNvSpPr>
            <p:nvPr/>
          </p:nvSpPr>
          <p:spPr bwMode="auto">
            <a:xfrm>
              <a:off x="7486048" y="1254125"/>
              <a:ext cx="1189640" cy="389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062038">
                <a:spcBef>
                  <a:spcPct val="50000"/>
                </a:spcBef>
              </a:pPr>
              <a:r>
                <a:rPr lang="ru-RU" altLang="ru-RU" sz="1300">
                  <a:solidFill>
                    <a:srgbClr val="000000"/>
                  </a:solidFill>
                </a:rPr>
                <a:t>5 класс</a:t>
              </a:r>
            </a:p>
          </p:txBody>
        </p:sp>
        <p:sp>
          <p:nvSpPr>
            <p:cNvPr id="6235" name="Text Box 208"/>
            <p:cNvSpPr txBox="1">
              <a:spLocks noChangeArrowheads="1"/>
            </p:cNvSpPr>
            <p:nvPr/>
          </p:nvSpPr>
          <p:spPr bwMode="auto">
            <a:xfrm>
              <a:off x="7486048" y="1543357"/>
              <a:ext cx="1189640" cy="389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062038">
                <a:spcBef>
                  <a:spcPct val="50000"/>
                </a:spcBef>
              </a:pPr>
              <a:r>
                <a:rPr lang="ru-RU" altLang="ru-RU" sz="1300">
                  <a:solidFill>
                    <a:srgbClr val="000000"/>
                  </a:solidFill>
                </a:rPr>
                <a:t>4 класс</a:t>
              </a:r>
            </a:p>
          </p:txBody>
        </p:sp>
        <p:sp>
          <p:nvSpPr>
            <p:cNvPr id="6236" name="Text Box 209"/>
            <p:cNvSpPr txBox="1">
              <a:spLocks noChangeArrowheads="1"/>
            </p:cNvSpPr>
            <p:nvPr/>
          </p:nvSpPr>
          <p:spPr bwMode="auto">
            <a:xfrm>
              <a:off x="7486048" y="1829935"/>
              <a:ext cx="1189640" cy="389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062038">
                <a:spcBef>
                  <a:spcPct val="50000"/>
                </a:spcBef>
              </a:pPr>
              <a:r>
                <a:rPr lang="ru-RU" altLang="ru-RU" sz="1300">
                  <a:solidFill>
                    <a:srgbClr val="000000"/>
                  </a:solidFill>
                </a:rPr>
                <a:t>3 класс</a:t>
              </a:r>
            </a:p>
          </p:txBody>
        </p:sp>
        <p:sp>
          <p:nvSpPr>
            <p:cNvPr id="6237" name="Text Box 210"/>
            <p:cNvSpPr txBox="1">
              <a:spLocks noChangeArrowheads="1"/>
            </p:cNvSpPr>
            <p:nvPr/>
          </p:nvSpPr>
          <p:spPr bwMode="auto">
            <a:xfrm>
              <a:off x="7484643" y="2119164"/>
              <a:ext cx="1189641" cy="389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062038">
                <a:spcBef>
                  <a:spcPct val="50000"/>
                </a:spcBef>
              </a:pPr>
              <a:r>
                <a:rPr lang="ru-RU" altLang="ru-RU" sz="1300">
                  <a:solidFill>
                    <a:srgbClr val="000000"/>
                  </a:solidFill>
                </a:rPr>
                <a:t>2 класс</a:t>
              </a:r>
            </a:p>
          </p:txBody>
        </p:sp>
        <p:sp>
          <p:nvSpPr>
            <p:cNvPr id="6238" name="Text Box 211"/>
            <p:cNvSpPr txBox="1">
              <a:spLocks noChangeArrowheads="1"/>
            </p:cNvSpPr>
            <p:nvPr/>
          </p:nvSpPr>
          <p:spPr bwMode="auto">
            <a:xfrm>
              <a:off x="7486048" y="2368595"/>
              <a:ext cx="1189640" cy="389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062038">
                <a:spcBef>
                  <a:spcPct val="50000"/>
                </a:spcBef>
              </a:pPr>
              <a:r>
                <a:rPr lang="ru-RU" altLang="ru-RU" sz="1300">
                  <a:solidFill>
                    <a:srgbClr val="000000"/>
                  </a:solidFill>
                </a:rPr>
                <a:t>1 класс</a:t>
              </a:r>
            </a:p>
          </p:txBody>
        </p:sp>
      </p:grpSp>
      <p:sp>
        <p:nvSpPr>
          <p:cNvPr id="6150" name="AutoShape 3"/>
          <p:cNvSpPr>
            <a:spLocks noChangeAspect="1" noChangeArrowheads="1" noTextEdit="1"/>
          </p:cNvSpPr>
          <p:nvPr/>
        </p:nvSpPr>
        <p:spPr bwMode="auto">
          <a:xfrm>
            <a:off x="0" y="485775"/>
            <a:ext cx="914400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51" name="Freeform 8"/>
          <p:cNvSpPr>
            <a:spLocks/>
          </p:cNvSpPr>
          <p:nvPr/>
        </p:nvSpPr>
        <p:spPr bwMode="auto">
          <a:xfrm>
            <a:off x="1079500" y="2008585"/>
            <a:ext cx="825500" cy="835819"/>
          </a:xfrm>
          <a:custGeom>
            <a:avLst/>
            <a:gdLst>
              <a:gd name="T0" fmla="*/ 2147483647 w 598"/>
              <a:gd name="T1" fmla="*/ 2147483647 h 775"/>
              <a:gd name="T2" fmla="*/ 2147483647 w 598"/>
              <a:gd name="T3" fmla="*/ 2147483647 h 775"/>
              <a:gd name="T4" fmla="*/ 2147483647 w 598"/>
              <a:gd name="T5" fmla="*/ 2147483647 h 775"/>
              <a:gd name="T6" fmla="*/ 2147483647 w 598"/>
              <a:gd name="T7" fmla="*/ 2147483647 h 775"/>
              <a:gd name="T8" fmla="*/ 2147483647 w 598"/>
              <a:gd name="T9" fmla="*/ 2147483647 h 775"/>
              <a:gd name="T10" fmla="*/ 2147483647 w 598"/>
              <a:gd name="T11" fmla="*/ 2147483647 h 775"/>
              <a:gd name="T12" fmla="*/ 2147483647 w 598"/>
              <a:gd name="T13" fmla="*/ 2147483647 h 775"/>
              <a:gd name="T14" fmla="*/ 2147483647 w 598"/>
              <a:gd name="T15" fmla="*/ 2147483647 h 775"/>
              <a:gd name="T16" fmla="*/ 2147483647 w 598"/>
              <a:gd name="T17" fmla="*/ 2147483647 h 775"/>
              <a:gd name="T18" fmla="*/ 2147483647 w 598"/>
              <a:gd name="T19" fmla="*/ 2147483647 h 775"/>
              <a:gd name="T20" fmla="*/ 2147483647 w 598"/>
              <a:gd name="T21" fmla="*/ 2147483647 h 775"/>
              <a:gd name="T22" fmla="*/ 2147483647 w 598"/>
              <a:gd name="T23" fmla="*/ 2147483647 h 775"/>
              <a:gd name="T24" fmla="*/ 2147483647 w 598"/>
              <a:gd name="T25" fmla="*/ 2147483647 h 775"/>
              <a:gd name="T26" fmla="*/ 2147483647 w 598"/>
              <a:gd name="T27" fmla="*/ 2147483647 h 775"/>
              <a:gd name="T28" fmla="*/ 2147483647 w 598"/>
              <a:gd name="T29" fmla="*/ 2147483647 h 775"/>
              <a:gd name="T30" fmla="*/ 2147483647 w 598"/>
              <a:gd name="T31" fmla="*/ 2147483647 h 775"/>
              <a:gd name="T32" fmla="*/ 2147483647 w 598"/>
              <a:gd name="T33" fmla="*/ 2147483647 h 775"/>
              <a:gd name="T34" fmla="*/ 2147483647 w 598"/>
              <a:gd name="T35" fmla="*/ 2147483647 h 775"/>
              <a:gd name="T36" fmla="*/ 2147483647 w 598"/>
              <a:gd name="T37" fmla="*/ 2147483647 h 775"/>
              <a:gd name="T38" fmla="*/ 2147483647 w 598"/>
              <a:gd name="T39" fmla="*/ 2147483647 h 775"/>
              <a:gd name="T40" fmla="*/ 2147483647 w 598"/>
              <a:gd name="T41" fmla="*/ 2147483647 h 775"/>
              <a:gd name="T42" fmla="*/ 2147483647 w 598"/>
              <a:gd name="T43" fmla="*/ 2147483647 h 775"/>
              <a:gd name="T44" fmla="*/ 2147483647 w 598"/>
              <a:gd name="T45" fmla="*/ 2147483647 h 775"/>
              <a:gd name="T46" fmla="*/ 2147483647 w 598"/>
              <a:gd name="T47" fmla="*/ 2147483647 h 775"/>
              <a:gd name="T48" fmla="*/ 2147483647 w 598"/>
              <a:gd name="T49" fmla="*/ 2147483647 h 775"/>
              <a:gd name="T50" fmla="*/ 2147483647 w 598"/>
              <a:gd name="T51" fmla="*/ 2147483647 h 775"/>
              <a:gd name="T52" fmla="*/ 2147483647 w 598"/>
              <a:gd name="T53" fmla="*/ 2147483647 h 775"/>
              <a:gd name="T54" fmla="*/ 2147483647 w 598"/>
              <a:gd name="T55" fmla="*/ 2147483647 h 775"/>
              <a:gd name="T56" fmla="*/ 2147483647 w 598"/>
              <a:gd name="T57" fmla="*/ 2147483647 h 775"/>
              <a:gd name="T58" fmla="*/ 2147483647 w 598"/>
              <a:gd name="T59" fmla="*/ 2147483647 h 775"/>
              <a:gd name="T60" fmla="*/ 2147483647 w 598"/>
              <a:gd name="T61" fmla="*/ 2147483647 h 775"/>
              <a:gd name="T62" fmla="*/ 2147483647 w 598"/>
              <a:gd name="T63" fmla="*/ 2147483647 h 775"/>
              <a:gd name="T64" fmla="*/ 2147483647 w 598"/>
              <a:gd name="T65" fmla="*/ 2147483647 h 775"/>
              <a:gd name="T66" fmla="*/ 2147483647 w 598"/>
              <a:gd name="T67" fmla="*/ 2147483647 h 775"/>
              <a:gd name="T68" fmla="*/ 2147483647 w 598"/>
              <a:gd name="T69" fmla="*/ 2147483647 h 775"/>
              <a:gd name="T70" fmla="*/ 2147483647 w 598"/>
              <a:gd name="T71" fmla="*/ 2147483647 h 775"/>
              <a:gd name="T72" fmla="*/ 2147483647 w 598"/>
              <a:gd name="T73" fmla="*/ 2147483647 h 775"/>
              <a:gd name="T74" fmla="*/ 2147483647 w 598"/>
              <a:gd name="T75" fmla="*/ 2147483647 h 775"/>
              <a:gd name="T76" fmla="*/ 2147483647 w 598"/>
              <a:gd name="T77" fmla="*/ 2147483647 h 775"/>
              <a:gd name="T78" fmla="*/ 2147483647 w 598"/>
              <a:gd name="T79" fmla="*/ 2147483647 h 775"/>
              <a:gd name="T80" fmla="*/ 2147483647 w 598"/>
              <a:gd name="T81" fmla="*/ 2147483647 h 775"/>
              <a:gd name="T82" fmla="*/ 2147483647 w 598"/>
              <a:gd name="T83" fmla="*/ 2147483647 h 775"/>
              <a:gd name="T84" fmla="*/ 2147483647 w 598"/>
              <a:gd name="T85" fmla="*/ 2147483647 h 775"/>
              <a:gd name="T86" fmla="*/ 2147483647 w 598"/>
              <a:gd name="T87" fmla="*/ 2147483647 h 775"/>
              <a:gd name="T88" fmla="*/ 2147483647 w 598"/>
              <a:gd name="T89" fmla="*/ 2147483647 h 775"/>
              <a:gd name="T90" fmla="*/ 2147483647 w 598"/>
              <a:gd name="T91" fmla="*/ 2147483647 h 775"/>
              <a:gd name="T92" fmla="*/ 2147483647 w 598"/>
              <a:gd name="T93" fmla="*/ 2147483647 h 775"/>
              <a:gd name="T94" fmla="*/ 2147483647 w 598"/>
              <a:gd name="T95" fmla="*/ 2147483647 h 775"/>
              <a:gd name="T96" fmla="*/ 2147483647 w 598"/>
              <a:gd name="T97" fmla="*/ 2147483647 h 775"/>
              <a:gd name="T98" fmla="*/ 2147483647 w 598"/>
              <a:gd name="T99" fmla="*/ 2147483647 h 775"/>
              <a:gd name="T100" fmla="*/ 2147483647 w 598"/>
              <a:gd name="T101" fmla="*/ 2147483647 h 775"/>
              <a:gd name="T102" fmla="*/ 2147483647 w 598"/>
              <a:gd name="T103" fmla="*/ 2147483647 h 775"/>
              <a:gd name="T104" fmla="*/ 2147483647 w 598"/>
              <a:gd name="T105" fmla="*/ 2147483647 h 775"/>
              <a:gd name="T106" fmla="*/ 2147483647 w 598"/>
              <a:gd name="T107" fmla="*/ 2147483647 h 775"/>
              <a:gd name="T108" fmla="*/ 2147483647 w 598"/>
              <a:gd name="T109" fmla="*/ 2147483647 h 775"/>
              <a:gd name="T110" fmla="*/ 2147483647 w 598"/>
              <a:gd name="T111" fmla="*/ 2147483647 h 775"/>
              <a:gd name="T112" fmla="*/ 2147483647 w 598"/>
              <a:gd name="T113" fmla="*/ 2147483647 h 775"/>
              <a:gd name="T114" fmla="*/ 2147483647 w 598"/>
              <a:gd name="T115" fmla="*/ 2147483647 h 775"/>
              <a:gd name="T116" fmla="*/ 2147483647 w 598"/>
              <a:gd name="T117" fmla="*/ 2147483647 h 775"/>
              <a:gd name="T118" fmla="*/ 2147483647 w 598"/>
              <a:gd name="T119" fmla="*/ 2147483647 h 775"/>
              <a:gd name="T120" fmla="*/ 2147483647 w 598"/>
              <a:gd name="T121" fmla="*/ 2147483647 h 7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98"/>
              <a:gd name="T184" fmla="*/ 0 h 775"/>
              <a:gd name="T185" fmla="*/ 598 w 598"/>
              <a:gd name="T186" fmla="*/ 775 h 77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98" h="775">
                <a:moveTo>
                  <a:pt x="253" y="0"/>
                </a:moveTo>
                <a:lnTo>
                  <a:pt x="263" y="0"/>
                </a:lnTo>
                <a:lnTo>
                  <a:pt x="294" y="12"/>
                </a:lnTo>
                <a:lnTo>
                  <a:pt x="294" y="18"/>
                </a:lnTo>
                <a:lnTo>
                  <a:pt x="289" y="35"/>
                </a:lnTo>
                <a:lnTo>
                  <a:pt x="294" y="35"/>
                </a:lnTo>
                <a:lnTo>
                  <a:pt x="304" y="46"/>
                </a:lnTo>
                <a:lnTo>
                  <a:pt x="309" y="52"/>
                </a:lnTo>
                <a:lnTo>
                  <a:pt x="330" y="63"/>
                </a:lnTo>
                <a:lnTo>
                  <a:pt x="345" y="35"/>
                </a:lnTo>
                <a:lnTo>
                  <a:pt x="356" y="35"/>
                </a:lnTo>
                <a:lnTo>
                  <a:pt x="361" y="40"/>
                </a:lnTo>
                <a:lnTo>
                  <a:pt x="366" y="40"/>
                </a:lnTo>
                <a:lnTo>
                  <a:pt x="433" y="46"/>
                </a:lnTo>
                <a:lnTo>
                  <a:pt x="433" y="69"/>
                </a:lnTo>
                <a:lnTo>
                  <a:pt x="454" y="69"/>
                </a:lnTo>
                <a:lnTo>
                  <a:pt x="459" y="69"/>
                </a:lnTo>
                <a:lnTo>
                  <a:pt x="464" y="69"/>
                </a:lnTo>
                <a:lnTo>
                  <a:pt x="469" y="75"/>
                </a:lnTo>
                <a:lnTo>
                  <a:pt x="469" y="80"/>
                </a:lnTo>
                <a:lnTo>
                  <a:pt x="474" y="86"/>
                </a:lnTo>
                <a:lnTo>
                  <a:pt x="495" y="86"/>
                </a:lnTo>
                <a:lnTo>
                  <a:pt x="495" y="80"/>
                </a:lnTo>
                <a:lnTo>
                  <a:pt x="495" y="75"/>
                </a:lnTo>
                <a:lnTo>
                  <a:pt x="500" y="75"/>
                </a:lnTo>
                <a:lnTo>
                  <a:pt x="505" y="80"/>
                </a:lnTo>
                <a:lnTo>
                  <a:pt x="510" y="80"/>
                </a:lnTo>
                <a:lnTo>
                  <a:pt x="516" y="80"/>
                </a:lnTo>
                <a:lnTo>
                  <a:pt x="521" y="80"/>
                </a:lnTo>
                <a:lnTo>
                  <a:pt x="526" y="80"/>
                </a:lnTo>
                <a:lnTo>
                  <a:pt x="531" y="103"/>
                </a:lnTo>
                <a:lnTo>
                  <a:pt x="562" y="109"/>
                </a:lnTo>
                <a:lnTo>
                  <a:pt x="562" y="114"/>
                </a:lnTo>
                <a:lnTo>
                  <a:pt x="567" y="114"/>
                </a:lnTo>
                <a:lnTo>
                  <a:pt x="557" y="171"/>
                </a:lnTo>
                <a:lnTo>
                  <a:pt x="552" y="183"/>
                </a:lnTo>
                <a:lnTo>
                  <a:pt x="557" y="188"/>
                </a:lnTo>
                <a:lnTo>
                  <a:pt x="562" y="188"/>
                </a:lnTo>
                <a:lnTo>
                  <a:pt x="572" y="188"/>
                </a:lnTo>
                <a:lnTo>
                  <a:pt x="577" y="188"/>
                </a:lnTo>
                <a:lnTo>
                  <a:pt x="577" y="200"/>
                </a:lnTo>
                <a:lnTo>
                  <a:pt x="567" y="200"/>
                </a:lnTo>
                <a:lnTo>
                  <a:pt x="567" y="206"/>
                </a:lnTo>
                <a:lnTo>
                  <a:pt x="567" y="211"/>
                </a:lnTo>
                <a:lnTo>
                  <a:pt x="567" y="228"/>
                </a:lnTo>
                <a:lnTo>
                  <a:pt x="567" y="245"/>
                </a:lnTo>
                <a:lnTo>
                  <a:pt x="562" y="274"/>
                </a:lnTo>
                <a:lnTo>
                  <a:pt x="557" y="302"/>
                </a:lnTo>
                <a:lnTo>
                  <a:pt x="531" y="297"/>
                </a:lnTo>
                <a:lnTo>
                  <a:pt x="526" y="297"/>
                </a:lnTo>
                <a:lnTo>
                  <a:pt x="516" y="308"/>
                </a:lnTo>
                <a:lnTo>
                  <a:pt x="516" y="399"/>
                </a:lnTo>
                <a:lnTo>
                  <a:pt x="516" y="405"/>
                </a:lnTo>
                <a:lnTo>
                  <a:pt x="510" y="405"/>
                </a:lnTo>
                <a:lnTo>
                  <a:pt x="510" y="411"/>
                </a:lnTo>
                <a:lnTo>
                  <a:pt x="505" y="411"/>
                </a:lnTo>
                <a:lnTo>
                  <a:pt x="500" y="411"/>
                </a:lnTo>
                <a:lnTo>
                  <a:pt x="500" y="416"/>
                </a:lnTo>
                <a:lnTo>
                  <a:pt x="495" y="416"/>
                </a:lnTo>
                <a:lnTo>
                  <a:pt x="495" y="422"/>
                </a:lnTo>
                <a:lnTo>
                  <a:pt x="490" y="422"/>
                </a:lnTo>
                <a:lnTo>
                  <a:pt x="490" y="428"/>
                </a:lnTo>
                <a:lnTo>
                  <a:pt x="516" y="473"/>
                </a:lnTo>
                <a:lnTo>
                  <a:pt x="536" y="462"/>
                </a:lnTo>
                <a:lnTo>
                  <a:pt x="552" y="485"/>
                </a:lnTo>
                <a:lnTo>
                  <a:pt x="547" y="502"/>
                </a:lnTo>
                <a:lnTo>
                  <a:pt x="557" y="502"/>
                </a:lnTo>
                <a:lnTo>
                  <a:pt x="557" y="513"/>
                </a:lnTo>
                <a:lnTo>
                  <a:pt x="552" y="519"/>
                </a:lnTo>
                <a:lnTo>
                  <a:pt x="557" y="525"/>
                </a:lnTo>
                <a:lnTo>
                  <a:pt x="562" y="525"/>
                </a:lnTo>
                <a:lnTo>
                  <a:pt x="562" y="530"/>
                </a:lnTo>
                <a:lnTo>
                  <a:pt x="562" y="536"/>
                </a:lnTo>
                <a:lnTo>
                  <a:pt x="567" y="536"/>
                </a:lnTo>
                <a:lnTo>
                  <a:pt x="572" y="542"/>
                </a:lnTo>
                <a:lnTo>
                  <a:pt x="562" y="559"/>
                </a:lnTo>
                <a:lnTo>
                  <a:pt x="562" y="564"/>
                </a:lnTo>
                <a:lnTo>
                  <a:pt x="562" y="570"/>
                </a:lnTo>
                <a:lnTo>
                  <a:pt x="572" y="559"/>
                </a:lnTo>
                <a:lnTo>
                  <a:pt x="583" y="559"/>
                </a:lnTo>
                <a:lnTo>
                  <a:pt x="583" y="564"/>
                </a:lnTo>
                <a:lnTo>
                  <a:pt x="583" y="570"/>
                </a:lnTo>
                <a:lnTo>
                  <a:pt x="577" y="570"/>
                </a:lnTo>
                <a:lnTo>
                  <a:pt x="577" y="576"/>
                </a:lnTo>
                <a:lnTo>
                  <a:pt x="583" y="576"/>
                </a:lnTo>
                <a:lnTo>
                  <a:pt x="593" y="576"/>
                </a:lnTo>
                <a:lnTo>
                  <a:pt x="598" y="581"/>
                </a:lnTo>
                <a:lnTo>
                  <a:pt x="588" y="587"/>
                </a:lnTo>
                <a:lnTo>
                  <a:pt x="577" y="587"/>
                </a:lnTo>
                <a:lnTo>
                  <a:pt x="577" y="593"/>
                </a:lnTo>
                <a:lnTo>
                  <a:pt x="577" y="604"/>
                </a:lnTo>
                <a:lnTo>
                  <a:pt x="583" y="604"/>
                </a:lnTo>
                <a:lnTo>
                  <a:pt x="593" y="599"/>
                </a:lnTo>
                <a:lnTo>
                  <a:pt x="593" y="604"/>
                </a:lnTo>
                <a:lnTo>
                  <a:pt x="593" y="610"/>
                </a:lnTo>
                <a:lnTo>
                  <a:pt x="593" y="616"/>
                </a:lnTo>
                <a:lnTo>
                  <a:pt x="588" y="616"/>
                </a:lnTo>
                <a:lnTo>
                  <a:pt x="588" y="621"/>
                </a:lnTo>
                <a:lnTo>
                  <a:pt x="588" y="627"/>
                </a:lnTo>
                <a:lnTo>
                  <a:pt x="583" y="627"/>
                </a:lnTo>
                <a:lnTo>
                  <a:pt x="577" y="633"/>
                </a:lnTo>
                <a:lnTo>
                  <a:pt x="577" y="638"/>
                </a:lnTo>
                <a:lnTo>
                  <a:pt x="557" y="638"/>
                </a:lnTo>
                <a:lnTo>
                  <a:pt x="531" y="644"/>
                </a:lnTo>
                <a:lnTo>
                  <a:pt x="531" y="638"/>
                </a:lnTo>
                <a:lnTo>
                  <a:pt x="531" y="633"/>
                </a:lnTo>
                <a:lnTo>
                  <a:pt x="531" y="627"/>
                </a:lnTo>
                <a:lnTo>
                  <a:pt x="531" y="621"/>
                </a:lnTo>
                <a:lnTo>
                  <a:pt x="526" y="621"/>
                </a:lnTo>
                <a:lnTo>
                  <a:pt x="505" y="621"/>
                </a:lnTo>
                <a:lnTo>
                  <a:pt x="500" y="627"/>
                </a:lnTo>
                <a:lnTo>
                  <a:pt x="485" y="638"/>
                </a:lnTo>
                <a:lnTo>
                  <a:pt x="480" y="621"/>
                </a:lnTo>
                <a:lnTo>
                  <a:pt x="474" y="621"/>
                </a:lnTo>
                <a:lnTo>
                  <a:pt x="469" y="621"/>
                </a:lnTo>
                <a:lnTo>
                  <a:pt x="464" y="627"/>
                </a:lnTo>
                <a:lnTo>
                  <a:pt x="469" y="638"/>
                </a:lnTo>
                <a:lnTo>
                  <a:pt x="474" y="644"/>
                </a:lnTo>
                <a:lnTo>
                  <a:pt x="469" y="667"/>
                </a:lnTo>
                <a:lnTo>
                  <a:pt x="469" y="673"/>
                </a:lnTo>
                <a:lnTo>
                  <a:pt x="459" y="678"/>
                </a:lnTo>
                <a:lnTo>
                  <a:pt x="454" y="678"/>
                </a:lnTo>
                <a:lnTo>
                  <a:pt x="449" y="684"/>
                </a:lnTo>
                <a:lnTo>
                  <a:pt x="443" y="684"/>
                </a:lnTo>
                <a:lnTo>
                  <a:pt x="438" y="684"/>
                </a:lnTo>
                <a:lnTo>
                  <a:pt x="438" y="678"/>
                </a:lnTo>
                <a:lnTo>
                  <a:pt x="433" y="678"/>
                </a:lnTo>
                <a:lnTo>
                  <a:pt x="433" y="673"/>
                </a:lnTo>
                <a:lnTo>
                  <a:pt x="433" y="667"/>
                </a:lnTo>
                <a:lnTo>
                  <a:pt x="433" y="661"/>
                </a:lnTo>
                <a:lnTo>
                  <a:pt x="433" y="656"/>
                </a:lnTo>
                <a:lnTo>
                  <a:pt x="433" y="650"/>
                </a:lnTo>
                <a:lnTo>
                  <a:pt x="428" y="650"/>
                </a:lnTo>
                <a:lnTo>
                  <a:pt x="423" y="650"/>
                </a:lnTo>
                <a:lnTo>
                  <a:pt x="423" y="644"/>
                </a:lnTo>
                <a:lnTo>
                  <a:pt x="418" y="644"/>
                </a:lnTo>
                <a:lnTo>
                  <a:pt x="418" y="650"/>
                </a:lnTo>
                <a:lnTo>
                  <a:pt x="412" y="650"/>
                </a:lnTo>
                <a:lnTo>
                  <a:pt x="412" y="644"/>
                </a:lnTo>
                <a:lnTo>
                  <a:pt x="412" y="638"/>
                </a:lnTo>
                <a:lnTo>
                  <a:pt x="412" y="633"/>
                </a:lnTo>
                <a:lnTo>
                  <a:pt x="407" y="633"/>
                </a:lnTo>
                <a:lnTo>
                  <a:pt x="407" y="627"/>
                </a:lnTo>
                <a:lnTo>
                  <a:pt x="402" y="627"/>
                </a:lnTo>
                <a:lnTo>
                  <a:pt x="397" y="627"/>
                </a:lnTo>
                <a:lnTo>
                  <a:pt x="402" y="621"/>
                </a:lnTo>
                <a:lnTo>
                  <a:pt x="397" y="621"/>
                </a:lnTo>
                <a:lnTo>
                  <a:pt x="397" y="627"/>
                </a:lnTo>
                <a:lnTo>
                  <a:pt x="392" y="627"/>
                </a:lnTo>
                <a:lnTo>
                  <a:pt x="387" y="627"/>
                </a:lnTo>
                <a:lnTo>
                  <a:pt x="387" y="621"/>
                </a:lnTo>
                <a:lnTo>
                  <a:pt x="387" y="627"/>
                </a:lnTo>
                <a:lnTo>
                  <a:pt x="387" y="633"/>
                </a:lnTo>
                <a:lnTo>
                  <a:pt x="382" y="627"/>
                </a:lnTo>
                <a:lnTo>
                  <a:pt x="376" y="633"/>
                </a:lnTo>
                <a:lnTo>
                  <a:pt x="382" y="633"/>
                </a:lnTo>
                <a:lnTo>
                  <a:pt x="382" y="638"/>
                </a:lnTo>
                <a:lnTo>
                  <a:pt x="376" y="638"/>
                </a:lnTo>
                <a:lnTo>
                  <a:pt x="361" y="735"/>
                </a:lnTo>
                <a:lnTo>
                  <a:pt x="345" y="752"/>
                </a:lnTo>
                <a:lnTo>
                  <a:pt x="335" y="764"/>
                </a:lnTo>
                <a:lnTo>
                  <a:pt x="330" y="769"/>
                </a:lnTo>
                <a:lnTo>
                  <a:pt x="320" y="775"/>
                </a:lnTo>
                <a:lnTo>
                  <a:pt x="309" y="775"/>
                </a:lnTo>
                <a:lnTo>
                  <a:pt x="309" y="769"/>
                </a:lnTo>
                <a:lnTo>
                  <a:pt x="278" y="764"/>
                </a:lnTo>
                <a:lnTo>
                  <a:pt x="294" y="707"/>
                </a:lnTo>
                <a:lnTo>
                  <a:pt x="284" y="701"/>
                </a:lnTo>
                <a:lnTo>
                  <a:pt x="289" y="684"/>
                </a:lnTo>
                <a:lnTo>
                  <a:pt x="294" y="678"/>
                </a:lnTo>
                <a:lnTo>
                  <a:pt x="294" y="656"/>
                </a:lnTo>
                <a:lnTo>
                  <a:pt x="299" y="650"/>
                </a:lnTo>
                <a:lnTo>
                  <a:pt x="299" y="638"/>
                </a:lnTo>
                <a:lnTo>
                  <a:pt x="294" y="644"/>
                </a:lnTo>
                <a:lnTo>
                  <a:pt x="253" y="638"/>
                </a:lnTo>
                <a:lnTo>
                  <a:pt x="242" y="638"/>
                </a:lnTo>
                <a:lnTo>
                  <a:pt x="242" y="644"/>
                </a:lnTo>
                <a:lnTo>
                  <a:pt x="242" y="650"/>
                </a:lnTo>
                <a:lnTo>
                  <a:pt x="217" y="644"/>
                </a:lnTo>
                <a:lnTo>
                  <a:pt x="217" y="638"/>
                </a:lnTo>
                <a:lnTo>
                  <a:pt x="217" y="633"/>
                </a:lnTo>
                <a:lnTo>
                  <a:pt x="165" y="616"/>
                </a:lnTo>
                <a:lnTo>
                  <a:pt x="155" y="678"/>
                </a:lnTo>
                <a:lnTo>
                  <a:pt x="134" y="684"/>
                </a:lnTo>
                <a:lnTo>
                  <a:pt x="129" y="678"/>
                </a:lnTo>
                <a:lnTo>
                  <a:pt x="124" y="678"/>
                </a:lnTo>
                <a:lnTo>
                  <a:pt x="119" y="678"/>
                </a:lnTo>
                <a:lnTo>
                  <a:pt x="113" y="678"/>
                </a:lnTo>
                <a:lnTo>
                  <a:pt x="103" y="678"/>
                </a:lnTo>
                <a:lnTo>
                  <a:pt x="88" y="678"/>
                </a:lnTo>
                <a:lnTo>
                  <a:pt x="77" y="684"/>
                </a:lnTo>
                <a:lnTo>
                  <a:pt x="72" y="690"/>
                </a:lnTo>
                <a:lnTo>
                  <a:pt x="98" y="707"/>
                </a:lnTo>
                <a:lnTo>
                  <a:pt x="88" y="713"/>
                </a:lnTo>
                <a:lnTo>
                  <a:pt x="83" y="713"/>
                </a:lnTo>
                <a:lnTo>
                  <a:pt x="52" y="701"/>
                </a:lnTo>
                <a:lnTo>
                  <a:pt x="36" y="707"/>
                </a:lnTo>
                <a:lnTo>
                  <a:pt x="31" y="701"/>
                </a:lnTo>
                <a:lnTo>
                  <a:pt x="26" y="701"/>
                </a:lnTo>
                <a:lnTo>
                  <a:pt x="31" y="673"/>
                </a:lnTo>
                <a:lnTo>
                  <a:pt x="0" y="667"/>
                </a:lnTo>
                <a:lnTo>
                  <a:pt x="5" y="650"/>
                </a:lnTo>
                <a:lnTo>
                  <a:pt x="5" y="644"/>
                </a:lnTo>
                <a:lnTo>
                  <a:pt x="21" y="576"/>
                </a:lnTo>
                <a:lnTo>
                  <a:pt x="36" y="502"/>
                </a:lnTo>
                <a:lnTo>
                  <a:pt x="26" y="502"/>
                </a:lnTo>
                <a:lnTo>
                  <a:pt x="10" y="496"/>
                </a:lnTo>
                <a:lnTo>
                  <a:pt x="5" y="428"/>
                </a:lnTo>
                <a:lnTo>
                  <a:pt x="72" y="439"/>
                </a:lnTo>
                <a:lnTo>
                  <a:pt x="72" y="433"/>
                </a:lnTo>
                <a:lnTo>
                  <a:pt x="72" y="416"/>
                </a:lnTo>
                <a:lnTo>
                  <a:pt x="77" y="399"/>
                </a:lnTo>
                <a:lnTo>
                  <a:pt x="77" y="394"/>
                </a:lnTo>
                <a:lnTo>
                  <a:pt x="83" y="388"/>
                </a:lnTo>
                <a:lnTo>
                  <a:pt x="83" y="376"/>
                </a:lnTo>
                <a:lnTo>
                  <a:pt x="93" y="376"/>
                </a:lnTo>
                <a:lnTo>
                  <a:pt x="98" y="365"/>
                </a:lnTo>
                <a:lnTo>
                  <a:pt x="108" y="359"/>
                </a:lnTo>
                <a:lnTo>
                  <a:pt x="108" y="354"/>
                </a:lnTo>
                <a:lnTo>
                  <a:pt x="113" y="337"/>
                </a:lnTo>
                <a:lnTo>
                  <a:pt x="150" y="337"/>
                </a:lnTo>
                <a:lnTo>
                  <a:pt x="186" y="342"/>
                </a:lnTo>
                <a:lnTo>
                  <a:pt x="186" y="331"/>
                </a:lnTo>
                <a:lnTo>
                  <a:pt x="186" y="285"/>
                </a:lnTo>
                <a:lnTo>
                  <a:pt x="181" y="285"/>
                </a:lnTo>
                <a:lnTo>
                  <a:pt x="181" y="228"/>
                </a:lnTo>
                <a:lnTo>
                  <a:pt x="181" y="223"/>
                </a:lnTo>
                <a:lnTo>
                  <a:pt x="242" y="223"/>
                </a:lnTo>
                <a:lnTo>
                  <a:pt x="248" y="200"/>
                </a:lnTo>
                <a:lnTo>
                  <a:pt x="242" y="188"/>
                </a:lnTo>
                <a:lnTo>
                  <a:pt x="196" y="188"/>
                </a:lnTo>
                <a:lnTo>
                  <a:pt x="191" y="188"/>
                </a:lnTo>
                <a:lnTo>
                  <a:pt x="191" y="166"/>
                </a:lnTo>
                <a:lnTo>
                  <a:pt x="191" y="160"/>
                </a:lnTo>
                <a:lnTo>
                  <a:pt x="206" y="149"/>
                </a:lnTo>
                <a:lnTo>
                  <a:pt x="211" y="149"/>
                </a:lnTo>
                <a:lnTo>
                  <a:pt x="217" y="154"/>
                </a:lnTo>
                <a:lnTo>
                  <a:pt x="227" y="149"/>
                </a:lnTo>
                <a:lnTo>
                  <a:pt x="227" y="114"/>
                </a:lnTo>
                <a:lnTo>
                  <a:pt x="222" y="86"/>
                </a:lnTo>
                <a:lnTo>
                  <a:pt x="248" y="80"/>
                </a:lnTo>
                <a:lnTo>
                  <a:pt x="242" y="40"/>
                </a:lnTo>
                <a:lnTo>
                  <a:pt x="237" y="40"/>
                </a:lnTo>
                <a:lnTo>
                  <a:pt x="232" y="40"/>
                </a:lnTo>
                <a:lnTo>
                  <a:pt x="232" y="18"/>
                </a:lnTo>
                <a:lnTo>
                  <a:pt x="248" y="23"/>
                </a:lnTo>
                <a:lnTo>
                  <a:pt x="253" y="0"/>
                </a:lnTo>
                <a:close/>
              </a:path>
            </a:pathLst>
          </a:custGeom>
          <a:solidFill>
            <a:srgbClr val="500000">
              <a:alpha val="79999"/>
            </a:srgb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52" name="Text Box 211"/>
          <p:cNvSpPr txBox="1">
            <a:spLocks noChangeArrowheads="1"/>
          </p:cNvSpPr>
          <p:nvPr/>
        </p:nvSpPr>
        <p:spPr bwMode="auto">
          <a:xfrm>
            <a:off x="7589839" y="1546623"/>
            <a:ext cx="1311275" cy="491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320" tIns="45151" rIns="90320" bIns="45151">
            <a:spAutoFit/>
          </a:bodyPr>
          <a:lstStyle/>
          <a:p>
            <a:pPr defTabSz="1062038">
              <a:spcBef>
                <a:spcPct val="50000"/>
              </a:spcBef>
            </a:pPr>
            <a:r>
              <a:rPr lang="ru-RU" altLang="ru-RU" sz="1300">
                <a:solidFill>
                  <a:srgbClr val="000000"/>
                </a:solidFill>
              </a:rPr>
              <a:t>Метеостанция отсутствует</a:t>
            </a:r>
          </a:p>
        </p:txBody>
      </p:sp>
      <p:sp>
        <p:nvSpPr>
          <p:cNvPr id="6153" name="Rectangle 201"/>
          <p:cNvSpPr>
            <a:spLocks noChangeArrowheads="1"/>
          </p:cNvSpPr>
          <p:nvPr/>
        </p:nvSpPr>
        <p:spPr bwMode="auto">
          <a:xfrm>
            <a:off x="7312026" y="1625204"/>
            <a:ext cx="252413" cy="122634"/>
          </a:xfrm>
          <a:prstGeom prst="rect">
            <a:avLst/>
          </a:prstGeom>
          <a:solidFill>
            <a:srgbClr val="00B0F0">
              <a:alpha val="3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864" tIns="45422" rIns="90864" bIns="45422" anchor="ctr"/>
          <a:lstStyle/>
          <a:p>
            <a:pPr defTabSz="1062038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54" name="Freeform 6"/>
          <p:cNvSpPr>
            <a:spLocks/>
          </p:cNvSpPr>
          <p:nvPr/>
        </p:nvSpPr>
        <p:spPr bwMode="auto">
          <a:xfrm>
            <a:off x="552451" y="3132535"/>
            <a:ext cx="1033463" cy="847725"/>
          </a:xfrm>
          <a:custGeom>
            <a:avLst/>
            <a:gdLst>
              <a:gd name="T0" fmla="*/ 2147483647 w 747"/>
              <a:gd name="T1" fmla="*/ 2147483647 h 786"/>
              <a:gd name="T2" fmla="*/ 2147483647 w 747"/>
              <a:gd name="T3" fmla="*/ 2147483647 h 786"/>
              <a:gd name="T4" fmla="*/ 2147483647 w 747"/>
              <a:gd name="T5" fmla="*/ 2147483647 h 786"/>
              <a:gd name="T6" fmla="*/ 2147483647 w 747"/>
              <a:gd name="T7" fmla="*/ 2147483647 h 786"/>
              <a:gd name="T8" fmla="*/ 2147483647 w 747"/>
              <a:gd name="T9" fmla="*/ 2147483647 h 786"/>
              <a:gd name="T10" fmla="*/ 2147483647 w 747"/>
              <a:gd name="T11" fmla="*/ 2147483647 h 786"/>
              <a:gd name="T12" fmla="*/ 2147483647 w 747"/>
              <a:gd name="T13" fmla="*/ 2147483647 h 786"/>
              <a:gd name="T14" fmla="*/ 2147483647 w 747"/>
              <a:gd name="T15" fmla="*/ 2147483647 h 786"/>
              <a:gd name="T16" fmla="*/ 2147483647 w 747"/>
              <a:gd name="T17" fmla="*/ 2147483647 h 786"/>
              <a:gd name="T18" fmla="*/ 2147483647 w 747"/>
              <a:gd name="T19" fmla="*/ 2147483647 h 786"/>
              <a:gd name="T20" fmla="*/ 2147483647 w 747"/>
              <a:gd name="T21" fmla="*/ 2147483647 h 786"/>
              <a:gd name="T22" fmla="*/ 2147483647 w 747"/>
              <a:gd name="T23" fmla="*/ 2147483647 h 786"/>
              <a:gd name="T24" fmla="*/ 2147483647 w 747"/>
              <a:gd name="T25" fmla="*/ 2147483647 h 786"/>
              <a:gd name="T26" fmla="*/ 2147483647 w 747"/>
              <a:gd name="T27" fmla="*/ 2147483647 h 786"/>
              <a:gd name="T28" fmla="*/ 2147483647 w 747"/>
              <a:gd name="T29" fmla="*/ 2147483647 h 786"/>
              <a:gd name="T30" fmla="*/ 2147483647 w 747"/>
              <a:gd name="T31" fmla="*/ 2147483647 h 786"/>
              <a:gd name="T32" fmla="*/ 2147483647 w 747"/>
              <a:gd name="T33" fmla="*/ 2147483647 h 786"/>
              <a:gd name="T34" fmla="*/ 2147483647 w 747"/>
              <a:gd name="T35" fmla="*/ 2147483647 h 786"/>
              <a:gd name="T36" fmla="*/ 2147483647 w 747"/>
              <a:gd name="T37" fmla="*/ 2147483647 h 786"/>
              <a:gd name="T38" fmla="*/ 2147483647 w 747"/>
              <a:gd name="T39" fmla="*/ 2147483647 h 786"/>
              <a:gd name="T40" fmla="*/ 2147483647 w 747"/>
              <a:gd name="T41" fmla="*/ 2147483647 h 786"/>
              <a:gd name="T42" fmla="*/ 2147483647 w 747"/>
              <a:gd name="T43" fmla="*/ 2147483647 h 786"/>
              <a:gd name="T44" fmla="*/ 2147483647 w 747"/>
              <a:gd name="T45" fmla="*/ 2147483647 h 786"/>
              <a:gd name="T46" fmla="*/ 2147483647 w 747"/>
              <a:gd name="T47" fmla="*/ 2147483647 h 786"/>
              <a:gd name="T48" fmla="*/ 2147483647 w 747"/>
              <a:gd name="T49" fmla="*/ 2147483647 h 786"/>
              <a:gd name="T50" fmla="*/ 2147483647 w 747"/>
              <a:gd name="T51" fmla="*/ 2147483647 h 786"/>
              <a:gd name="T52" fmla="*/ 2147483647 w 747"/>
              <a:gd name="T53" fmla="*/ 2147483647 h 786"/>
              <a:gd name="T54" fmla="*/ 2147483647 w 747"/>
              <a:gd name="T55" fmla="*/ 2147483647 h 786"/>
              <a:gd name="T56" fmla="*/ 2147483647 w 747"/>
              <a:gd name="T57" fmla="*/ 2147483647 h 786"/>
              <a:gd name="T58" fmla="*/ 2147483647 w 747"/>
              <a:gd name="T59" fmla="*/ 2147483647 h 786"/>
              <a:gd name="T60" fmla="*/ 2147483647 w 747"/>
              <a:gd name="T61" fmla="*/ 2147483647 h 786"/>
              <a:gd name="T62" fmla="*/ 2147483647 w 747"/>
              <a:gd name="T63" fmla="*/ 2147483647 h 786"/>
              <a:gd name="T64" fmla="*/ 2147483647 w 747"/>
              <a:gd name="T65" fmla="*/ 2147483647 h 786"/>
              <a:gd name="T66" fmla="*/ 2147483647 w 747"/>
              <a:gd name="T67" fmla="*/ 2147483647 h 786"/>
              <a:gd name="T68" fmla="*/ 2147483647 w 747"/>
              <a:gd name="T69" fmla="*/ 2147483647 h 786"/>
              <a:gd name="T70" fmla="*/ 2147483647 w 747"/>
              <a:gd name="T71" fmla="*/ 2147483647 h 786"/>
              <a:gd name="T72" fmla="*/ 2147483647 w 747"/>
              <a:gd name="T73" fmla="*/ 2147483647 h 786"/>
              <a:gd name="T74" fmla="*/ 2147483647 w 747"/>
              <a:gd name="T75" fmla="*/ 2147483647 h 786"/>
              <a:gd name="T76" fmla="*/ 2147483647 w 747"/>
              <a:gd name="T77" fmla="*/ 2147483647 h 786"/>
              <a:gd name="T78" fmla="*/ 2147483647 w 747"/>
              <a:gd name="T79" fmla="*/ 2147483647 h 786"/>
              <a:gd name="T80" fmla="*/ 2147483647 w 747"/>
              <a:gd name="T81" fmla="*/ 2147483647 h 786"/>
              <a:gd name="T82" fmla="*/ 2147483647 w 747"/>
              <a:gd name="T83" fmla="*/ 2147483647 h 786"/>
              <a:gd name="T84" fmla="*/ 2147483647 w 747"/>
              <a:gd name="T85" fmla="*/ 2147483647 h 786"/>
              <a:gd name="T86" fmla="*/ 2147483647 w 747"/>
              <a:gd name="T87" fmla="*/ 2147483647 h 786"/>
              <a:gd name="T88" fmla="*/ 2147483647 w 747"/>
              <a:gd name="T89" fmla="*/ 2147483647 h 786"/>
              <a:gd name="T90" fmla="*/ 2147483647 w 747"/>
              <a:gd name="T91" fmla="*/ 2147483647 h 786"/>
              <a:gd name="T92" fmla="*/ 2147483647 w 747"/>
              <a:gd name="T93" fmla="*/ 2147483647 h 786"/>
              <a:gd name="T94" fmla="*/ 2147483647 w 747"/>
              <a:gd name="T95" fmla="*/ 2147483647 h 786"/>
              <a:gd name="T96" fmla="*/ 2147483647 w 747"/>
              <a:gd name="T97" fmla="*/ 2147483647 h 786"/>
              <a:gd name="T98" fmla="*/ 2147483647 w 747"/>
              <a:gd name="T99" fmla="*/ 2147483647 h 7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47"/>
              <a:gd name="T151" fmla="*/ 0 h 786"/>
              <a:gd name="T152" fmla="*/ 747 w 747"/>
              <a:gd name="T153" fmla="*/ 786 h 7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47" h="786">
                <a:moveTo>
                  <a:pt x="242" y="40"/>
                </a:moveTo>
                <a:lnTo>
                  <a:pt x="247" y="40"/>
                </a:lnTo>
                <a:lnTo>
                  <a:pt x="288" y="40"/>
                </a:lnTo>
                <a:lnTo>
                  <a:pt x="288" y="28"/>
                </a:lnTo>
                <a:lnTo>
                  <a:pt x="288" y="17"/>
                </a:lnTo>
                <a:lnTo>
                  <a:pt x="293" y="17"/>
                </a:lnTo>
                <a:lnTo>
                  <a:pt x="293" y="6"/>
                </a:lnTo>
                <a:lnTo>
                  <a:pt x="299" y="6"/>
                </a:lnTo>
                <a:lnTo>
                  <a:pt x="304" y="0"/>
                </a:lnTo>
                <a:lnTo>
                  <a:pt x="355" y="34"/>
                </a:lnTo>
                <a:lnTo>
                  <a:pt x="360" y="34"/>
                </a:lnTo>
                <a:lnTo>
                  <a:pt x="366" y="40"/>
                </a:lnTo>
                <a:lnTo>
                  <a:pt x="510" y="171"/>
                </a:lnTo>
                <a:lnTo>
                  <a:pt x="541" y="159"/>
                </a:lnTo>
                <a:lnTo>
                  <a:pt x="562" y="154"/>
                </a:lnTo>
                <a:lnTo>
                  <a:pt x="567" y="154"/>
                </a:lnTo>
                <a:lnTo>
                  <a:pt x="577" y="159"/>
                </a:lnTo>
                <a:lnTo>
                  <a:pt x="592" y="165"/>
                </a:lnTo>
                <a:lnTo>
                  <a:pt x="603" y="165"/>
                </a:lnTo>
                <a:lnTo>
                  <a:pt x="608" y="165"/>
                </a:lnTo>
                <a:lnTo>
                  <a:pt x="618" y="165"/>
                </a:lnTo>
                <a:lnTo>
                  <a:pt x="629" y="159"/>
                </a:lnTo>
                <a:lnTo>
                  <a:pt x="639" y="159"/>
                </a:lnTo>
                <a:lnTo>
                  <a:pt x="644" y="159"/>
                </a:lnTo>
                <a:lnTo>
                  <a:pt x="649" y="159"/>
                </a:lnTo>
                <a:lnTo>
                  <a:pt x="659" y="159"/>
                </a:lnTo>
                <a:lnTo>
                  <a:pt x="675" y="159"/>
                </a:lnTo>
                <a:lnTo>
                  <a:pt x="685" y="159"/>
                </a:lnTo>
                <a:lnTo>
                  <a:pt x="690" y="159"/>
                </a:lnTo>
                <a:lnTo>
                  <a:pt x="701" y="165"/>
                </a:lnTo>
                <a:lnTo>
                  <a:pt x="706" y="176"/>
                </a:lnTo>
                <a:lnTo>
                  <a:pt x="726" y="205"/>
                </a:lnTo>
                <a:lnTo>
                  <a:pt x="732" y="211"/>
                </a:lnTo>
                <a:lnTo>
                  <a:pt x="737" y="211"/>
                </a:lnTo>
                <a:lnTo>
                  <a:pt x="747" y="216"/>
                </a:lnTo>
                <a:lnTo>
                  <a:pt x="742" y="222"/>
                </a:lnTo>
                <a:lnTo>
                  <a:pt x="737" y="233"/>
                </a:lnTo>
                <a:lnTo>
                  <a:pt x="726" y="251"/>
                </a:lnTo>
                <a:lnTo>
                  <a:pt x="726" y="256"/>
                </a:lnTo>
                <a:lnTo>
                  <a:pt x="726" y="262"/>
                </a:lnTo>
                <a:lnTo>
                  <a:pt x="721" y="262"/>
                </a:lnTo>
                <a:lnTo>
                  <a:pt x="706" y="313"/>
                </a:lnTo>
                <a:lnTo>
                  <a:pt x="701" y="353"/>
                </a:lnTo>
                <a:lnTo>
                  <a:pt x="696" y="393"/>
                </a:lnTo>
                <a:lnTo>
                  <a:pt x="711" y="416"/>
                </a:lnTo>
                <a:lnTo>
                  <a:pt x="721" y="439"/>
                </a:lnTo>
                <a:lnTo>
                  <a:pt x="726" y="450"/>
                </a:lnTo>
                <a:lnTo>
                  <a:pt x="721" y="450"/>
                </a:lnTo>
                <a:lnTo>
                  <a:pt x="706" y="456"/>
                </a:lnTo>
                <a:lnTo>
                  <a:pt x="706" y="461"/>
                </a:lnTo>
                <a:lnTo>
                  <a:pt x="706" y="467"/>
                </a:lnTo>
                <a:lnTo>
                  <a:pt x="711" y="467"/>
                </a:lnTo>
                <a:lnTo>
                  <a:pt x="711" y="473"/>
                </a:lnTo>
                <a:lnTo>
                  <a:pt x="716" y="473"/>
                </a:lnTo>
                <a:lnTo>
                  <a:pt x="716" y="478"/>
                </a:lnTo>
                <a:lnTo>
                  <a:pt x="711" y="478"/>
                </a:lnTo>
                <a:lnTo>
                  <a:pt x="706" y="478"/>
                </a:lnTo>
                <a:lnTo>
                  <a:pt x="665" y="496"/>
                </a:lnTo>
                <a:lnTo>
                  <a:pt x="659" y="484"/>
                </a:lnTo>
                <a:lnTo>
                  <a:pt x="654" y="484"/>
                </a:lnTo>
                <a:lnTo>
                  <a:pt x="649" y="484"/>
                </a:lnTo>
                <a:lnTo>
                  <a:pt x="639" y="490"/>
                </a:lnTo>
                <a:lnTo>
                  <a:pt x="634" y="490"/>
                </a:lnTo>
                <a:lnTo>
                  <a:pt x="629" y="496"/>
                </a:lnTo>
                <a:lnTo>
                  <a:pt x="629" y="501"/>
                </a:lnTo>
                <a:lnTo>
                  <a:pt x="629" y="513"/>
                </a:lnTo>
                <a:lnTo>
                  <a:pt x="634" y="518"/>
                </a:lnTo>
                <a:lnTo>
                  <a:pt x="629" y="518"/>
                </a:lnTo>
                <a:lnTo>
                  <a:pt x="629" y="524"/>
                </a:lnTo>
                <a:lnTo>
                  <a:pt x="629" y="530"/>
                </a:lnTo>
                <a:lnTo>
                  <a:pt x="629" y="535"/>
                </a:lnTo>
                <a:lnTo>
                  <a:pt x="623" y="535"/>
                </a:lnTo>
                <a:lnTo>
                  <a:pt x="603" y="547"/>
                </a:lnTo>
                <a:lnTo>
                  <a:pt x="587" y="564"/>
                </a:lnTo>
                <a:lnTo>
                  <a:pt x="582" y="558"/>
                </a:lnTo>
                <a:lnTo>
                  <a:pt x="577" y="547"/>
                </a:lnTo>
                <a:lnTo>
                  <a:pt x="572" y="552"/>
                </a:lnTo>
                <a:lnTo>
                  <a:pt x="567" y="558"/>
                </a:lnTo>
                <a:lnTo>
                  <a:pt x="536" y="558"/>
                </a:lnTo>
                <a:lnTo>
                  <a:pt x="536" y="541"/>
                </a:lnTo>
                <a:lnTo>
                  <a:pt x="479" y="541"/>
                </a:lnTo>
                <a:lnTo>
                  <a:pt x="479" y="552"/>
                </a:lnTo>
                <a:lnTo>
                  <a:pt x="458" y="552"/>
                </a:lnTo>
                <a:lnTo>
                  <a:pt x="458" y="558"/>
                </a:lnTo>
                <a:lnTo>
                  <a:pt x="464" y="564"/>
                </a:lnTo>
                <a:lnTo>
                  <a:pt x="464" y="570"/>
                </a:lnTo>
                <a:lnTo>
                  <a:pt x="464" y="575"/>
                </a:lnTo>
                <a:lnTo>
                  <a:pt x="458" y="575"/>
                </a:lnTo>
                <a:lnTo>
                  <a:pt x="453" y="575"/>
                </a:lnTo>
                <a:lnTo>
                  <a:pt x="453" y="581"/>
                </a:lnTo>
                <a:lnTo>
                  <a:pt x="453" y="587"/>
                </a:lnTo>
                <a:lnTo>
                  <a:pt x="448" y="587"/>
                </a:lnTo>
                <a:lnTo>
                  <a:pt x="448" y="592"/>
                </a:lnTo>
                <a:lnTo>
                  <a:pt x="448" y="598"/>
                </a:lnTo>
                <a:lnTo>
                  <a:pt x="443" y="604"/>
                </a:lnTo>
                <a:lnTo>
                  <a:pt x="443" y="609"/>
                </a:lnTo>
                <a:lnTo>
                  <a:pt x="438" y="615"/>
                </a:lnTo>
                <a:lnTo>
                  <a:pt x="438" y="621"/>
                </a:lnTo>
                <a:lnTo>
                  <a:pt x="433" y="627"/>
                </a:lnTo>
                <a:lnTo>
                  <a:pt x="438" y="632"/>
                </a:lnTo>
                <a:lnTo>
                  <a:pt x="443" y="632"/>
                </a:lnTo>
                <a:lnTo>
                  <a:pt x="443" y="638"/>
                </a:lnTo>
                <a:lnTo>
                  <a:pt x="438" y="644"/>
                </a:lnTo>
                <a:lnTo>
                  <a:pt x="427" y="649"/>
                </a:lnTo>
                <a:lnTo>
                  <a:pt x="433" y="655"/>
                </a:lnTo>
                <a:lnTo>
                  <a:pt x="474" y="740"/>
                </a:lnTo>
                <a:lnTo>
                  <a:pt x="433" y="752"/>
                </a:lnTo>
                <a:lnTo>
                  <a:pt x="438" y="769"/>
                </a:lnTo>
                <a:lnTo>
                  <a:pt x="402" y="786"/>
                </a:lnTo>
                <a:lnTo>
                  <a:pt x="386" y="758"/>
                </a:lnTo>
                <a:lnTo>
                  <a:pt x="381" y="763"/>
                </a:lnTo>
                <a:lnTo>
                  <a:pt x="381" y="729"/>
                </a:lnTo>
                <a:lnTo>
                  <a:pt x="386" y="729"/>
                </a:lnTo>
                <a:lnTo>
                  <a:pt x="386" y="723"/>
                </a:lnTo>
                <a:lnTo>
                  <a:pt x="376" y="695"/>
                </a:lnTo>
                <a:lnTo>
                  <a:pt x="371" y="695"/>
                </a:lnTo>
                <a:lnTo>
                  <a:pt x="366" y="695"/>
                </a:lnTo>
                <a:lnTo>
                  <a:pt x="355" y="695"/>
                </a:lnTo>
                <a:lnTo>
                  <a:pt x="345" y="683"/>
                </a:lnTo>
                <a:lnTo>
                  <a:pt x="335" y="689"/>
                </a:lnTo>
                <a:lnTo>
                  <a:pt x="345" y="706"/>
                </a:lnTo>
                <a:lnTo>
                  <a:pt x="330" y="712"/>
                </a:lnTo>
                <a:lnTo>
                  <a:pt x="340" y="729"/>
                </a:lnTo>
                <a:lnTo>
                  <a:pt x="299" y="746"/>
                </a:lnTo>
                <a:lnTo>
                  <a:pt x="304" y="746"/>
                </a:lnTo>
                <a:lnTo>
                  <a:pt x="304" y="752"/>
                </a:lnTo>
                <a:lnTo>
                  <a:pt x="299" y="752"/>
                </a:lnTo>
                <a:lnTo>
                  <a:pt x="299" y="746"/>
                </a:lnTo>
                <a:lnTo>
                  <a:pt x="293" y="746"/>
                </a:lnTo>
                <a:lnTo>
                  <a:pt x="288" y="746"/>
                </a:lnTo>
                <a:lnTo>
                  <a:pt x="273" y="758"/>
                </a:lnTo>
                <a:lnTo>
                  <a:pt x="268" y="763"/>
                </a:lnTo>
                <a:lnTo>
                  <a:pt x="247" y="758"/>
                </a:lnTo>
                <a:lnTo>
                  <a:pt x="242" y="746"/>
                </a:lnTo>
                <a:lnTo>
                  <a:pt x="190" y="746"/>
                </a:lnTo>
                <a:lnTo>
                  <a:pt x="180" y="701"/>
                </a:lnTo>
                <a:lnTo>
                  <a:pt x="175" y="701"/>
                </a:lnTo>
                <a:lnTo>
                  <a:pt x="170" y="701"/>
                </a:lnTo>
                <a:lnTo>
                  <a:pt x="165" y="706"/>
                </a:lnTo>
                <a:lnTo>
                  <a:pt x="159" y="701"/>
                </a:lnTo>
                <a:lnTo>
                  <a:pt x="159" y="695"/>
                </a:lnTo>
                <a:lnTo>
                  <a:pt x="159" y="689"/>
                </a:lnTo>
                <a:lnTo>
                  <a:pt x="154" y="672"/>
                </a:lnTo>
                <a:lnTo>
                  <a:pt x="149" y="666"/>
                </a:lnTo>
                <a:lnTo>
                  <a:pt x="154" y="666"/>
                </a:lnTo>
                <a:lnTo>
                  <a:pt x="226" y="666"/>
                </a:lnTo>
                <a:lnTo>
                  <a:pt x="206" y="587"/>
                </a:lnTo>
                <a:lnTo>
                  <a:pt x="190" y="587"/>
                </a:lnTo>
                <a:lnTo>
                  <a:pt x="170" y="587"/>
                </a:lnTo>
                <a:lnTo>
                  <a:pt x="144" y="547"/>
                </a:lnTo>
                <a:lnTo>
                  <a:pt x="144" y="541"/>
                </a:lnTo>
                <a:lnTo>
                  <a:pt x="139" y="541"/>
                </a:lnTo>
                <a:lnTo>
                  <a:pt x="134" y="541"/>
                </a:lnTo>
                <a:lnTo>
                  <a:pt x="128" y="541"/>
                </a:lnTo>
                <a:lnTo>
                  <a:pt x="123" y="541"/>
                </a:lnTo>
                <a:lnTo>
                  <a:pt x="118" y="547"/>
                </a:lnTo>
                <a:lnTo>
                  <a:pt x="113" y="547"/>
                </a:lnTo>
                <a:lnTo>
                  <a:pt x="108" y="552"/>
                </a:lnTo>
                <a:lnTo>
                  <a:pt x="103" y="558"/>
                </a:lnTo>
                <a:lnTo>
                  <a:pt x="98" y="558"/>
                </a:lnTo>
                <a:lnTo>
                  <a:pt x="92" y="558"/>
                </a:lnTo>
                <a:lnTo>
                  <a:pt x="92" y="552"/>
                </a:lnTo>
                <a:lnTo>
                  <a:pt x="87" y="552"/>
                </a:lnTo>
                <a:lnTo>
                  <a:pt x="87" y="547"/>
                </a:lnTo>
                <a:lnTo>
                  <a:pt x="82" y="547"/>
                </a:lnTo>
                <a:lnTo>
                  <a:pt x="82" y="552"/>
                </a:lnTo>
                <a:lnTo>
                  <a:pt x="72" y="552"/>
                </a:lnTo>
                <a:lnTo>
                  <a:pt x="67" y="552"/>
                </a:lnTo>
                <a:lnTo>
                  <a:pt x="61" y="547"/>
                </a:lnTo>
                <a:lnTo>
                  <a:pt x="56" y="552"/>
                </a:lnTo>
                <a:lnTo>
                  <a:pt x="51" y="552"/>
                </a:lnTo>
                <a:lnTo>
                  <a:pt x="51" y="558"/>
                </a:lnTo>
                <a:lnTo>
                  <a:pt x="46" y="558"/>
                </a:lnTo>
                <a:lnTo>
                  <a:pt x="41" y="558"/>
                </a:lnTo>
                <a:lnTo>
                  <a:pt x="31" y="547"/>
                </a:lnTo>
                <a:lnTo>
                  <a:pt x="25" y="547"/>
                </a:lnTo>
                <a:lnTo>
                  <a:pt x="20" y="507"/>
                </a:lnTo>
                <a:lnTo>
                  <a:pt x="20" y="496"/>
                </a:lnTo>
                <a:lnTo>
                  <a:pt x="25" y="496"/>
                </a:lnTo>
                <a:lnTo>
                  <a:pt x="46" y="490"/>
                </a:lnTo>
                <a:lnTo>
                  <a:pt x="41" y="473"/>
                </a:lnTo>
                <a:lnTo>
                  <a:pt x="5" y="382"/>
                </a:lnTo>
                <a:lnTo>
                  <a:pt x="0" y="336"/>
                </a:lnTo>
                <a:lnTo>
                  <a:pt x="15" y="308"/>
                </a:lnTo>
                <a:lnTo>
                  <a:pt x="25" y="308"/>
                </a:lnTo>
                <a:lnTo>
                  <a:pt x="46" y="296"/>
                </a:lnTo>
                <a:lnTo>
                  <a:pt x="67" y="308"/>
                </a:lnTo>
                <a:lnTo>
                  <a:pt x="82" y="279"/>
                </a:lnTo>
                <a:lnTo>
                  <a:pt x="72" y="245"/>
                </a:lnTo>
                <a:lnTo>
                  <a:pt x="108" y="245"/>
                </a:lnTo>
                <a:lnTo>
                  <a:pt x="134" y="216"/>
                </a:lnTo>
                <a:lnTo>
                  <a:pt x="149" y="205"/>
                </a:lnTo>
                <a:lnTo>
                  <a:pt x="211" y="165"/>
                </a:lnTo>
                <a:lnTo>
                  <a:pt x="216" y="131"/>
                </a:lnTo>
                <a:lnTo>
                  <a:pt x="221" y="108"/>
                </a:lnTo>
                <a:lnTo>
                  <a:pt x="232" y="80"/>
                </a:lnTo>
                <a:lnTo>
                  <a:pt x="232" y="74"/>
                </a:lnTo>
                <a:lnTo>
                  <a:pt x="232" y="68"/>
                </a:lnTo>
                <a:lnTo>
                  <a:pt x="232" y="63"/>
                </a:lnTo>
                <a:lnTo>
                  <a:pt x="232" y="57"/>
                </a:lnTo>
                <a:lnTo>
                  <a:pt x="242" y="51"/>
                </a:lnTo>
                <a:lnTo>
                  <a:pt x="242" y="40"/>
                </a:lnTo>
                <a:close/>
              </a:path>
            </a:pathLst>
          </a:custGeom>
          <a:solidFill>
            <a:srgbClr val="FF5D6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55" name="Freeform 7"/>
          <p:cNvSpPr>
            <a:spLocks/>
          </p:cNvSpPr>
          <p:nvPr/>
        </p:nvSpPr>
        <p:spPr bwMode="auto">
          <a:xfrm>
            <a:off x="830263" y="2672954"/>
            <a:ext cx="704850" cy="644128"/>
          </a:xfrm>
          <a:custGeom>
            <a:avLst/>
            <a:gdLst>
              <a:gd name="T0" fmla="*/ 2147483647 w 510"/>
              <a:gd name="T1" fmla="*/ 2147483647 h 598"/>
              <a:gd name="T2" fmla="*/ 2147483647 w 510"/>
              <a:gd name="T3" fmla="*/ 2147483647 h 598"/>
              <a:gd name="T4" fmla="*/ 2147483647 w 510"/>
              <a:gd name="T5" fmla="*/ 2147483647 h 598"/>
              <a:gd name="T6" fmla="*/ 2147483647 w 510"/>
              <a:gd name="T7" fmla="*/ 2147483647 h 598"/>
              <a:gd name="T8" fmla="*/ 2147483647 w 510"/>
              <a:gd name="T9" fmla="*/ 2147483647 h 598"/>
              <a:gd name="T10" fmla="*/ 2147483647 w 510"/>
              <a:gd name="T11" fmla="*/ 2147483647 h 598"/>
              <a:gd name="T12" fmla="*/ 2147483647 w 510"/>
              <a:gd name="T13" fmla="*/ 2147483647 h 598"/>
              <a:gd name="T14" fmla="*/ 2147483647 w 510"/>
              <a:gd name="T15" fmla="*/ 2147483647 h 598"/>
              <a:gd name="T16" fmla="*/ 2147483647 w 510"/>
              <a:gd name="T17" fmla="*/ 2147483647 h 598"/>
              <a:gd name="T18" fmla="*/ 2147483647 w 510"/>
              <a:gd name="T19" fmla="*/ 2147483647 h 598"/>
              <a:gd name="T20" fmla="*/ 2147483647 w 510"/>
              <a:gd name="T21" fmla="*/ 2147483647 h 598"/>
              <a:gd name="T22" fmla="*/ 2147483647 w 510"/>
              <a:gd name="T23" fmla="*/ 2147483647 h 598"/>
              <a:gd name="T24" fmla="*/ 2147483647 w 510"/>
              <a:gd name="T25" fmla="*/ 2147483647 h 598"/>
              <a:gd name="T26" fmla="*/ 2147483647 w 510"/>
              <a:gd name="T27" fmla="*/ 2147483647 h 598"/>
              <a:gd name="T28" fmla="*/ 2147483647 w 510"/>
              <a:gd name="T29" fmla="*/ 2147483647 h 598"/>
              <a:gd name="T30" fmla="*/ 2147483647 w 510"/>
              <a:gd name="T31" fmla="*/ 2147483647 h 598"/>
              <a:gd name="T32" fmla="*/ 2147483647 w 510"/>
              <a:gd name="T33" fmla="*/ 2147483647 h 598"/>
              <a:gd name="T34" fmla="*/ 2147483647 w 510"/>
              <a:gd name="T35" fmla="*/ 2147483647 h 598"/>
              <a:gd name="T36" fmla="*/ 2147483647 w 510"/>
              <a:gd name="T37" fmla="*/ 2147483647 h 598"/>
              <a:gd name="T38" fmla="*/ 2147483647 w 510"/>
              <a:gd name="T39" fmla="*/ 2147483647 h 598"/>
              <a:gd name="T40" fmla="*/ 2147483647 w 510"/>
              <a:gd name="T41" fmla="*/ 2147483647 h 598"/>
              <a:gd name="T42" fmla="*/ 2147483647 w 510"/>
              <a:gd name="T43" fmla="*/ 2147483647 h 598"/>
              <a:gd name="T44" fmla="*/ 2147483647 w 510"/>
              <a:gd name="T45" fmla="*/ 2147483647 h 598"/>
              <a:gd name="T46" fmla="*/ 2147483647 w 510"/>
              <a:gd name="T47" fmla="*/ 2147483647 h 598"/>
              <a:gd name="T48" fmla="*/ 2147483647 w 510"/>
              <a:gd name="T49" fmla="*/ 2147483647 h 598"/>
              <a:gd name="T50" fmla="*/ 2147483647 w 510"/>
              <a:gd name="T51" fmla="*/ 2147483647 h 598"/>
              <a:gd name="T52" fmla="*/ 2147483647 w 510"/>
              <a:gd name="T53" fmla="*/ 2147483647 h 598"/>
              <a:gd name="T54" fmla="*/ 2147483647 w 510"/>
              <a:gd name="T55" fmla="*/ 2147483647 h 598"/>
              <a:gd name="T56" fmla="*/ 2147483647 w 510"/>
              <a:gd name="T57" fmla="*/ 2147483647 h 598"/>
              <a:gd name="T58" fmla="*/ 2147483647 w 510"/>
              <a:gd name="T59" fmla="*/ 2147483647 h 598"/>
              <a:gd name="T60" fmla="*/ 2147483647 w 510"/>
              <a:gd name="T61" fmla="*/ 2147483647 h 598"/>
              <a:gd name="T62" fmla="*/ 2147483647 w 510"/>
              <a:gd name="T63" fmla="*/ 2147483647 h 598"/>
              <a:gd name="T64" fmla="*/ 2147483647 w 510"/>
              <a:gd name="T65" fmla="*/ 2147483647 h 598"/>
              <a:gd name="T66" fmla="*/ 2147483647 w 510"/>
              <a:gd name="T67" fmla="*/ 2147483647 h 598"/>
              <a:gd name="T68" fmla="*/ 2147483647 w 510"/>
              <a:gd name="T69" fmla="*/ 2147483647 h 598"/>
              <a:gd name="T70" fmla="*/ 2147483647 w 510"/>
              <a:gd name="T71" fmla="*/ 2147483647 h 598"/>
              <a:gd name="T72" fmla="*/ 2147483647 w 510"/>
              <a:gd name="T73" fmla="*/ 2147483647 h 598"/>
              <a:gd name="T74" fmla="*/ 2147483647 w 510"/>
              <a:gd name="T75" fmla="*/ 2147483647 h 598"/>
              <a:gd name="T76" fmla="*/ 2147483647 w 510"/>
              <a:gd name="T77" fmla="*/ 2147483647 h 598"/>
              <a:gd name="T78" fmla="*/ 2147483647 w 510"/>
              <a:gd name="T79" fmla="*/ 2147483647 h 598"/>
              <a:gd name="T80" fmla="*/ 2147483647 w 510"/>
              <a:gd name="T81" fmla="*/ 2147483647 h 598"/>
              <a:gd name="T82" fmla="*/ 2147483647 w 510"/>
              <a:gd name="T83" fmla="*/ 2147483647 h 598"/>
              <a:gd name="T84" fmla="*/ 2147483647 w 510"/>
              <a:gd name="T85" fmla="*/ 2147483647 h 598"/>
              <a:gd name="T86" fmla="*/ 2147483647 w 510"/>
              <a:gd name="T87" fmla="*/ 2147483647 h 598"/>
              <a:gd name="T88" fmla="*/ 2147483647 w 510"/>
              <a:gd name="T89" fmla="*/ 2147483647 h 598"/>
              <a:gd name="T90" fmla="*/ 2147483647 w 510"/>
              <a:gd name="T91" fmla="*/ 2147483647 h 598"/>
              <a:gd name="T92" fmla="*/ 2147483647 w 510"/>
              <a:gd name="T93" fmla="*/ 2147483647 h 598"/>
              <a:gd name="T94" fmla="*/ 2147483647 w 510"/>
              <a:gd name="T95" fmla="*/ 2147483647 h 598"/>
              <a:gd name="T96" fmla="*/ 2147483647 w 510"/>
              <a:gd name="T97" fmla="*/ 2147483647 h 598"/>
              <a:gd name="T98" fmla="*/ 2147483647 w 510"/>
              <a:gd name="T99" fmla="*/ 2147483647 h 598"/>
              <a:gd name="T100" fmla="*/ 2147483647 w 510"/>
              <a:gd name="T101" fmla="*/ 2147483647 h 598"/>
              <a:gd name="T102" fmla="*/ 2147483647 w 510"/>
              <a:gd name="T103" fmla="*/ 2147483647 h 598"/>
              <a:gd name="T104" fmla="*/ 2147483647 w 510"/>
              <a:gd name="T105" fmla="*/ 2147483647 h 598"/>
              <a:gd name="T106" fmla="*/ 2147483647 w 510"/>
              <a:gd name="T107" fmla="*/ 2147483647 h 598"/>
              <a:gd name="T108" fmla="*/ 2147483647 w 510"/>
              <a:gd name="T109" fmla="*/ 2147483647 h 598"/>
              <a:gd name="T110" fmla="*/ 2147483647 w 510"/>
              <a:gd name="T111" fmla="*/ 2147483647 h 598"/>
              <a:gd name="T112" fmla="*/ 2147483647 w 510"/>
              <a:gd name="T113" fmla="*/ 2147483647 h 598"/>
              <a:gd name="T114" fmla="*/ 2147483647 w 510"/>
              <a:gd name="T115" fmla="*/ 2147483647 h 598"/>
              <a:gd name="T116" fmla="*/ 2147483647 w 510"/>
              <a:gd name="T117" fmla="*/ 2147483647 h 598"/>
              <a:gd name="T118" fmla="*/ 2147483647 w 510"/>
              <a:gd name="T119" fmla="*/ 2147483647 h 598"/>
              <a:gd name="T120" fmla="*/ 2147483647 w 510"/>
              <a:gd name="T121" fmla="*/ 2147483647 h 598"/>
              <a:gd name="T122" fmla="*/ 2147483647 w 510"/>
              <a:gd name="T123" fmla="*/ 2147483647 h 598"/>
              <a:gd name="T124" fmla="*/ 2147483647 w 510"/>
              <a:gd name="T125" fmla="*/ 2147483647 h 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10"/>
              <a:gd name="T190" fmla="*/ 0 h 598"/>
              <a:gd name="T191" fmla="*/ 510 w 510"/>
              <a:gd name="T192" fmla="*/ 598 h 59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10" h="598">
                <a:moveTo>
                  <a:pt x="185" y="28"/>
                </a:moveTo>
                <a:lnTo>
                  <a:pt x="185" y="34"/>
                </a:lnTo>
                <a:lnTo>
                  <a:pt x="180" y="51"/>
                </a:lnTo>
                <a:lnTo>
                  <a:pt x="211" y="57"/>
                </a:lnTo>
                <a:lnTo>
                  <a:pt x="206" y="85"/>
                </a:lnTo>
                <a:lnTo>
                  <a:pt x="211" y="85"/>
                </a:lnTo>
                <a:lnTo>
                  <a:pt x="216" y="91"/>
                </a:lnTo>
                <a:lnTo>
                  <a:pt x="232" y="85"/>
                </a:lnTo>
                <a:lnTo>
                  <a:pt x="263" y="97"/>
                </a:lnTo>
                <a:lnTo>
                  <a:pt x="268" y="97"/>
                </a:lnTo>
                <a:lnTo>
                  <a:pt x="278" y="91"/>
                </a:lnTo>
                <a:lnTo>
                  <a:pt x="252" y="74"/>
                </a:lnTo>
                <a:lnTo>
                  <a:pt x="257" y="68"/>
                </a:lnTo>
                <a:lnTo>
                  <a:pt x="268" y="62"/>
                </a:lnTo>
                <a:lnTo>
                  <a:pt x="283" y="62"/>
                </a:lnTo>
                <a:lnTo>
                  <a:pt x="293" y="62"/>
                </a:lnTo>
                <a:lnTo>
                  <a:pt x="299" y="62"/>
                </a:lnTo>
                <a:lnTo>
                  <a:pt x="304" y="62"/>
                </a:lnTo>
                <a:lnTo>
                  <a:pt x="309" y="62"/>
                </a:lnTo>
                <a:lnTo>
                  <a:pt x="314" y="68"/>
                </a:lnTo>
                <a:lnTo>
                  <a:pt x="335" y="62"/>
                </a:lnTo>
                <a:lnTo>
                  <a:pt x="345" y="0"/>
                </a:lnTo>
                <a:lnTo>
                  <a:pt x="397" y="17"/>
                </a:lnTo>
                <a:lnTo>
                  <a:pt x="397" y="22"/>
                </a:lnTo>
                <a:lnTo>
                  <a:pt x="397" y="28"/>
                </a:lnTo>
                <a:lnTo>
                  <a:pt x="422" y="34"/>
                </a:lnTo>
                <a:lnTo>
                  <a:pt x="422" y="28"/>
                </a:lnTo>
                <a:lnTo>
                  <a:pt x="422" y="22"/>
                </a:lnTo>
                <a:lnTo>
                  <a:pt x="433" y="22"/>
                </a:lnTo>
                <a:lnTo>
                  <a:pt x="474" y="28"/>
                </a:lnTo>
                <a:lnTo>
                  <a:pt x="479" y="22"/>
                </a:lnTo>
                <a:lnTo>
                  <a:pt x="479" y="34"/>
                </a:lnTo>
                <a:lnTo>
                  <a:pt x="474" y="40"/>
                </a:lnTo>
                <a:lnTo>
                  <a:pt x="474" y="62"/>
                </a:lnTo>
                <a:lnTo>
                  <a:pt x="469" y="68"/>
                </a:lnTo>
                <a:lnTo>
                  <a:pt x="464" y="85"/>
                </a:lnTo>
                <a:lnTo>
                  <a:pt x="474" y="91"/>
                </a:lnTo>
                <a:lnTo>
                  <a:pt x="458" y="148"/>
                </a:lnTo>
                <a:lnTo>
                  <a:pt x="489" y="153"/>
                </a:lnTo>
                <a:lnTo>
                  <a:pt x="489" y="159"/>
                </a:lnTo>
                <a:lnTo>
                  <a:pt x="500" y="159"/>
                </a:lnTo>
                <a:lnTo>
                  <a:pt x="510" y="153"/>
                </a:lnTo>
                <a:lnTo>
                  <a:pt x="510" y="182"/>
                </a:lnTo>
                <a:lnTo>
                  <a:pt x="505" y="210"/>
                </a:lnTo>
                <a:lnTo>
                  <a:pt x="474" y="205"/>
                </a:lnTo>
                <a:lnTo>
                  <a:pt x="469" y="205"/>
                </a:lnTo>
                <a:lnTo>
                  <a:pt x="464" y="199"/>
                </a:lnTo>
                <a:lnTo>
                  <a:pt x="458" y="205"/>
                </a:lnTo>
                <a:lnTo>
                  <a:pt x="453" y="233"/>
                </a:lnTo>
                <a:lnTo>
                  <a:pt x="464" y="245"/>
                </a:lnTo>
                <a:lnTo>
                  <a:pt x="469" y="256"/>
                </a:lnTo>
                <a:lnTo>
                  <a:pt x="484" y="262"/>
                </a:lnTo>
                <a:lnTo>
                  <a:pt x="479" y="279"/>
                </a:lnTo>
                <a:lnTo>
                  <a:pt x="458" y="273"/>
                </a:lnTo>
                <a:lnTo>
                  <a:pt x="448" y="279"/>
                </a:lnTo>
                <a:lnTo>
                  <a:pt x="443" y="273"/>
                </a:lnTo>
                <a:lnTo>
                  <a:pt x="438" y="273"/>
                </a:lnTo>
                <a:lnTo>
                  <a:pt x="433" y="267"/>
                </a:lnTo>
                <a:lnTo>
                  <a:pt x="412" y="262"/>
                </a:lnTo>
                <a:lnTo>
                  <a:pt x="412" y="273"/>
                </a:lnTo>
                <a:lnTo>
                  <a:pt x="412" y="279"/>
                </a:lnTo>
                <a:lnTo>
                  <a:pt x="412" y="290"/>
                </a:lnTo>
                <a:lnTo>
                  <a:pt x="407" y="296"/>
                </a:lnTo>
                <a:lnTo>
                  <a:pt x="397" y="296"/>
                </a:lnTo>
                <a:lnTo>
                  <a:pt x="386" y="302"/>
                </a:lnTo>
                <a:lnTo>
                  <a:pt x="386" y="319"/>
                </a:lnTo>
                <a:lnTo>
                  <a:pt x="386" y="330"/>
                </a:lnTo>
                <a:lnTo>
                  <a:pt x="386" y="341"/>
                </a:lnTo>
                <a:lnTo>
                  <a:pt x="386" y="347"/>
                </a:lnTo>
                <a:lnTo>
                  <a:pt x="386" y="353"/>
                </a:lnTo>
                <a:lnTo>
                  <a:pt x="391" y="353"/>
                </a:lnTo>
                <a:lnTo>
                  <a:pt x="391" y="359"/>
                </a:lnTo>
                <a:lnTo>
                  <a:pt x="397" y="359"/>
                </a:lnTo>
                <a:lnTo>
                  <a:pt x="402" y="347"/>
                </a:lnTo>
                <a:lnTo>
                  <a:pt x="417" y="347"/>
                </a:lnTo>
                <a:lnTo>
                  <a:pt x="422" y="347"/>
                </a:lnTo>
                <a:lnTo>
                  <a:pt x="433" y="347"/>
                </a:lnTo>
                <a:lnTo>
                  <a:pt x="438" y="341"/>
                </a:lnTo>
                <a:lnTo>
                  <a:pt x="443" y="341"/>
                </a:lnTo>
                <a:lnTo>
                  <a:pt x="448" y="341"/>
                </a:lnTo>
                <a:lnTo>
                  <a:pt x="448" y="347"/>
                </a:lnTo>
                <a:lnTo>
                  <a:pt x="443" y="353"/>
                </a:lnTo>
                <a:lnTo>
                  <a:pt x="438" y="359"/>
                </a:lnTo>
                <a:lnTo>
                  <a:pt x="443" y="359"/>
                </a:lnTo>
                <a:lnTo>
                  <a:pt x="448" y="359"/>
                </a:lnTo>
                <a:lnTo>
                  <a:pt x="453" y="364"/>
                </a:lnTo>
                <a:lnTo>
                  <a:pt x="464" y="364"/>
                </a:lnTo>
                <a:lnTo>
                  <a:pt x="464" y="370"/>
                </a:lnTo>
                <a:lnTo>
                  <a:pt x="464" y="387"/>
                </a:lnTo>
                <a:lnTo>
                  <a:pt x="453" y="387"/>
                </a:lnTo>
                <a:lnTo>
                  <a:pt x="453" y="393"/>
                </a:lnTo>
                <a:lnTo>
                  <a:pt x="448" y="404"/>
                </a:lnTo>
                <a:lnTo>
                  <a:pt x="453" y="421"/>
                </a:lnTo>
                <a:lnTo>
                  <a:pt x="453" y="472"/>
                </a:lnTo>
                <a:lnTo>
                  <a:pt x="443" y="472"/>
                </a:lnTo>
                <a:lnTo>
                  <a:pt x="443" y="484"/>
                </a:lnTo>
                <a:lnTo>
                  <a:pt x="448" y="490"/>
                </a:lnTo>
                <a:lnTo>
                  <a:pt x="448" y="495"/>
                </a:lnTo>
                <a:lnTo>
                  <a:pt x="448" y="501"/>
                </a:lnTo>
                <a:lnTo>
                  <a:pt x="448" y="512"/>
                </a:lnTo>
                <a:lnTo>
                  <a:pt x="448" y="518"/>
                </a:lnTo>
                <a:lnTo>
                  <a:pt x="448" y="524"/>
                </a:lnTo>
                <a:lnTo>
                  <a:pt x="443" y="524"/>
                </a:lnTo>
                <a:lnTo>
                  <a:pt x="438" y="524"/>
                </a:lnTo>
                <a:lnTo>
                  <a:pt x="433" y="524"/>
                </a:lnTo>
                <a:lnTo>
                  <a:pt x="428" y="518"/>
                </a:lnTo>
                <a:lnTo>
                  <a:pt x="407" y="524"/>
                </a:lnTo>
                <a:lnTo>
                  <a:pt x="402" y="524"/>
                </a:lnTo>
                <a:lnTo>
                  <a:pt x="397" y="524"/>
                </a:lnTo>
                <a:lnTo>
                  <a:pt x="391" y="524"/>
                </a:lnTo>
                <a:lnTo>
                  <a:pt x="386" y="524"/>
                </a:lnTo>
                <a:lnTo>
                  <a:pt x="376" y="529"/>
                </a:lnTo>
                <a:lnTo>
                  <a:pt x="371" y="529"/>
                </a:lnTo>
                <a:lnTo>
                  <a:pt x="366" y="524"/>
                </a:lnTo>
                <a:lnTo>
                  <a:pt x="355" y="541"/>
                </a:lnTo>
                <a:lnTo>
                  <a:pt x="361" y="552"/>
                </a:lnTo>
                <a:lnTo>
                  <a:pt x="361" y="564"/>
                </a:lnTo>
                <a:lnTo>
                  <a:pt x="366" y="575"/>
                </a:lnTo>
                <a:lnTo>
                  <a:pt x="361" y="575"/>
                </a:lnTo>
                <a:lnTo>
                  <a:pt x="361" y="581"/>
                </a:lnTo>
                <a:lnTo>
                  <a:pt x="340" y="586"/>
                </a:lnTo>
                <a:lnTo>
                  <a:pt x="309" y="598"/>
                </a:lnTo>
                <a:lnTo>
                  <a:pt x="165" y="467"/>
                </a:lnTo>
                <a:lnTo>
                  <a:pt x="159" y="461"/>
                </a:lnTo>
                <a:lnTo>
                  <a:pt x="154" y="461"/>
                </a:lnTo>
                <a:lnTo>
                  <a:pt x="103" y="427"/>
                </a:lnTo>
                <a:lnTo>
                  <a:pt x="98" y="433"/>
                </a:lnTo>
                <a:lnTo>
                  <a:pt x="92" y="433"/>
                </a:lnTo>
                <a:lnTo>
                  <a:pt x="92" y="444"/>
                </a:lnTo>
                <a:lnTo>
                  <a:pt x="87" y="444"/>
                </a:lnTo>
                <a:lnTo>
                  <a:pt x="87" y="455"/>
                </a:lnTo>
                <a:lnTo>
                  <a:pt x="87" y="467"/>
                </a:lnTo>
                <a:lnTo>
                  <a:pt x="46" y="467"/>
                </a:lnTo>
                <a:lnTo>
                  <a:pt x="41" y="467"/>
                </a:lnTo>
                <a:lnTo>
                  <a:pt x="41" y="461"/>
                </a:lnTo>
                <a:lnTo>
                  <a:pt x="46" y="438"/>
                </a:lnTo>
                <a:lnTo>
                  <a:pt x="25" y="433"/>
                </a:lnTo>
                <a:lnTo>
                  <a:pt x="20" y="433"/>
                </a:lnTo>
                <a:lnTo>
                  <a:pt x="20" y="427"/>
                </a:lnTo>
                <a:lnTo>
                  <a:pt x="15" y="393"/>
                </a:lnTo>
                <a:lnTo>
                  <a:pt x="15" y="376"/>
                </a:lnTo>
                <a:lnTo>
                  <a:pt x="15" y="347"/>
                </a:lnTo>
                <a:lnTo>
                  <a:pt x="10" y="336"/>
                </a:lnTo>
                <a:lnTo>
                  <a:pt x="10" y="324"/>
                </a:lnTo>
                <a:lnTo>
                  <a:pt x="5" y="313"/>
                </a:lnTo>
                <a:lnTo>
                  <a:pt x="0" y="307"/>
                </a:lnTo>
                <a:lnTo>
                  <a:pt x="20" y="307"/>
                </a:lnTo>
                <a:lnTo>
                  <a:pt x="46" y="307"/>
                </a:lnTo>
                <a:lnTo>
                  <a:pt x="46" y="290"/>
                </a:lnTo>
                <a:lnTo>
                  <a:pt x="51" y="279"/>
                </a:lnTo>
                <a:lnTo>
                  <a:pt x="46" y="267"/>
                </a:lnTo>
                <a:lnTo>
                  <a:pt x="51" y="245"/>
                </a:lnTo>
                <a:lnTo>
                  <a:pt x="56" y="245"/>
                </a:lnTo>
                <a:lnTo>
                  <a:pt x="67" y="245"/>
                </a:lnTo>
                <a:lnTo>
                  <a:pt x="72" y="245"/>
                </a:lnTo>
                <a:lnTo>
                  <a:pt x="77" y="245"/>
                </a:lnTo>
                <a:lnTo>
                  <a:pt x="82" y="245"/>
                </a:lnTo>
                <a:lnTo>
                  <a:pt x="87" y="245"/>
                </a:lnTo>
                <a:lnTo>
                  <a:pt x="92" y="245"/>
                </a:lnTo>
                <a:lnTo>
                  <a:pt x="92" y="239"/>
                </a:lnTo>
                <a:lnTo>
                  <a:pt x="92" y="210"/>
                </a:lnTo>
                <a:lnTo>
                  <a:pt x="82" y="210"/>
                </a:lnTo>
                <a:lnTo>
                  <a:pt x="82" y="205"/>
                </a:lnTo>
                <a:lnTo>
                  <a:pt x="87" y="205"/>
                </a:lnTo>
                <a:lnTo>
                  <a:pt x="82" y="199"/>
                </a:lnTo>
                <a:lnTo>
                  <a:pt x="82" y="193"/>
                </a:lnTo>
                <a:lnTo>
                  <a:pt x="77" y="193"/>
                </a:lnTo>
                <a:lnTo>
                  <a:pt x="72" y="182"/>
                </a:lnTo>
                <a:lnTo>
                  <a:pt x="62" y="182"/>
                </a:lnTo>
                <a:lnTo>
                  <a:pt x="62" y="165"/>
                </a:lnTo>
                <a:lnTo>
                  <a:pt x="46" y="165"/>
                </a:lnTo>
                <a:lnTo>
                  <a:pt x="41" y="114"/>
                </a:lnTo>
                <a:lnTo>
                  <a:pt x="41" y="108"/>
                </a:lnTo>
                <a:lnTo>
                  <a:pt x="56" y="108"/>
                </a:lnTo>
                <a:lnTo>
                  <a:pt x="56" y="114"/>
                </a:lnTo>
                <a:lnTo>
                  <a:pt x="62" y="114"/>
                </a:lnTo>
                <a:lnTo>
                  <a:pt x="72" y="114"/>
                </a:lnTo>
                <a:lnTo>
                  <a:pt x="77" y="108"/>
                </a:lnTo>
                <a:lnTo>
                  <a:pt x="72" y="97"/>
                </a:lnTo>
                <a:lnTo>
                  <a:pt x="67" y="85"/>
                </a:lnTo>
                <a:lnTo>
                  <a:pt x="62" y="79"/>
                </a:lnTo>
                <a:lnTo>
                  <a:pt x="51" y="74"/>
                </a:lnTo>
                <a:lnTo>
                  <a:pt x="51" y="51"/>
                </a:lnTo>
                <a:lnTo>
                  <a:pt x="72" y="51"/>
                </a:lnTo>
                <a:lnTo>
                  <a:pt x="82" y="40"/>
                </a:lnTo>
                <a:lnTo>
                  <a:pt x="82" y="5"/>
                </a:lnTo>
                <a:lnTo>
                  <a:pt x="129" y="0"/>
                </a:lnTo>
                <a:lnTo>
                  <a:pt x="129" y="5"/>
                </a:lnTo>
                <a:lnTo>
                  <a:pt x="134" y="34"/>
                </a:lnTo>
                <a:lnTo>
                  <a:pt x="185" y="28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56" name="Freeform 9"/>
          <p:cNvSpPr>
            <a:spLocks/>
          </p:cNvSpPr>
          <p:nvPr/>
        </p:nvSpPr>
        <p:spPr bwMode="auto">
          <a:xfrm>
            <a:off x="1320800" y="2672953"/>
            <a:ext cx="706438" cy="766763"/>
          </a:xfrm>
          <a:custGeom>
            <a:avLst/>
            <a:gdLst>
              <a:gd name="T0" fmla="*/ 2147483647 w 511"/>
              <a:gd name="T1" fmla="*/ 2147483647 h 712"/>
              <a:gd name="T2" fmla="*/ 2147483647 w 511"/>
              <a:gd name="T3" fmla="*/ 2147483647 h 712"/>
              <a:gd name="T4" fmla="*/ 2147483647 w 511"/>
              <a:gd name="T5" fmla="*/ 2147483647 h 712"/>
              <a:gd name="T6" fmla="*/ 2147483647 w 511"/>
              <a:gd name="T7" fmla="*/ 2147483647 h 712"/>
              <a:gd name="T8" fmla="*/ 2147483647 w 511"/>
              <a:gd name="T9" fmla="*/ 2147483647 h 712"/>
              <a:gd name="T10" fmla="*/ 2147483647 w 511"/>
              <a:gd name="T11" fmla="*/ 2147483647 h 712"/>
              <a:gd name="T12" fmla="*/ 2147483647 w 511"/>
              <a:gd name="T13" fmla="*/ 2147483647 h 712"/>
              <a:gd name="T14" fmla="*/ 2147483647 w 511"/>
              <a:gd name="T15" fmla="*/ 2147483647 h 712"/>
              <a:gd name="T16" fmla="*/ 2147483647 w 511"/>
              <a:gd name="T17" fmla="*/ 2147483647 h 712"/>
              <a:gd name="T18" fmla="*/ 2147483647 w 511"/>
              <a:gd name="T19" fmla="*/ 2147483647 h 712"/>
              <a:gd name="T20" fmla="*/ 2147483647 w 511"/>
              <a:gd name="T21" fmla="*/ 2147483647 h 712"/>
              <a:gd name="T22" fmla="*/ 2147483647 w 511"/>
              <a:gd name="T23" fmla="*/ 2147483647 h 712"/>
              <a:gd name="T24" fmla="*/ 2147483647 w 511"/>
              <a:gd name="T25" fmla="*/ 2147483647 h 712"/>
              <a:gd name="T26" fmla="*/ 2147483647 w 511"/>
              <a:gd name="T27" fmla="*/ 2147483647 h 712"/>
              <a:gd name="T28" fmla="*/ 2147483647 w 511"/>
              <a:gd name="T29" fmla="*/ 2147483647 h 712"/>
              <a:gd name="T30" fmla="*/ 2147483647 w 511"/>
              <a:gd name="T31" fmla="*/ 2147483647 h 712"/>
              <a:gd name="T32" fmla="*/ 2147483647 w 511"/>
              <a:gd name="T33" fmla="*/ 2147483647 h 712"/>
              <a:gd name="T34" fmla="*/ 2147483647 w 511"/>
              <a:gd name="T35" fmla="*/ 2147483647 h 712"/>
              <a:gd name="T36" fmla="*/ 2147483647 w 511"/>
              <a:gd name="T37" fmla="*/ 2147483647 h 712"/>
              <a:gd name="T38" fmla="*/ 2147483647 w 511"/>
              <a:gd name="T39" fmla="*/ 2147483647 h 712"/>
              <a:gd name="T40" fmla="*/ 2147483647 w 511"/>
              <a:gd name="T41" fmla="*/ 2147483647 h 712"/>
              <a:gd name="T42" fmla="*/ 2147483647 w 511"/>
              <a:gd name="T43" fmla="*/ 2147483647 h 712"/>
              <a:gd name="T44" fmla="*/ 2147483647 w 511"/>
              <a:gd name="T45" fmla="*/ 2147483647 h 712"/>
              <a:gd name="T46" fmla="*/ 2147483647 w 511"/>
              <a:gd name="T47" fmla="*/ 2147483647 h 712"/>
              <a:gd name="T48" fmla="*/ 2147483647 w 511"/>
              <a:gd name="T49" fmla="*/ 2147483647 h 712"/>
              <a:gd name="T50" fmla="*/ 2147483647 w 511"/>
              <a:gd name="T51" fmla="*/ 2147483647 h 712"/>
              <a:gd name="T52" fmla="*/ 2147483647 w 511"/>
              <a:gd name="T53" fmla="*/ 2147483647 h 712"/>
              <a:gd name="T54" fmla="*/ 2147483647 w 511"/>
              <a:gd name="T55" fmla="*/ 2147483647 h 712"/>
              <a:gd name="T56" fmla="*/ 2147483647 w 511"/>
              <a:gd name="T57" fmla="*/ 2147483647 h 712"/>
              <a:gd name="T58" fmla="*/ 2147483647 w 511"/>
              <a:gd name="T59" fmla="*/ 2147483647 h 712"/>
              <a:gd name="T60" fmla="*/ 2147483647 w 511"/>
              <a:gd name="T61" fmla="*/ 2147483647 h 712"/>
              <a:gd name="T62" fmla="*/ 2147483647 w 511"/>
              <a:gd name="T63" fmla="*/ 2147483647 h 712"/>
              <a:gd name="T64" fmla="*/ 2147483647 w 511"/>
              <a:gd name="T65" fmla="*/ 2147483647 h 712"/>
              <a:gd name="T66" fmla="*/ 2147483647 w 511"/>
              <a:gd name="T67" fmla="*/ 2147483647 h 712"/>
              <a:gd name="T68" fmla="*/ 2147483647 w 511"/>
              <a:gd name="T69" fmla="*/ 2147483647 h 712"/>
              <a:gd name="T70" fmla="*/ 2147483647 w 511"/>
              <a:gd name="T71" fmla="*/ 2147483647 h 712"/>
              <a:gd name="T72" fmla="*/ 2147483647 w 511"/>
              <a:gd name="T73" fmla="*/ 2147483647 h 712"/>
              <a:gd name="T74" fmla="*/ 2147483647 w 511"/>
              <a:gd name="T75" fmla="*/ 2147483647 h 712"/>
              <a:gd name="T76" fmla="*/ 2147483647 w 511"/>
              <a:gd name="T77" fmla="*/ 2147483647 h 712"/>
              <a:gd name="T78" fmla="*/ 2147483647 w 511"/>
              <a:gd name="T79" fmla="*/ 2147483647 h 712"/>
              <a:gd name="T80" fmla="*/ 2147483647 w 511"/>
              <a:gd name="T81" fmla="*/ 2147483647 h 712"/>
              <a:gd name="T82" fmla="*/ 2147483647 w 511"/>
              <a:gd name="T83" fmla="*/ 2147483647 h 712"/>
              <a:gd name="T84" fmla="*/ 2147483647 w 511"/>
              <a:gd name="T85" fmla="*/ 2147483647 h 712"/>
              <a:gd name="T86" fmla="*/ 2147483647 w 511"/>
              <a:gd name="T87" fmla="*/ 2147483647 h 712"/>
              <a:gd name="T88" fmla="*/ 2147483647 w 511"/>
              <a:gd name="T89" fmla="*/ 2147483647 h 712"/>
              <a:gd name="T90" fmla="*/ 2147483647 w 511"/>
              <a:gd name="T91" fmla="*/ 2147483647 h 712"/>
              <a:gd name="T92" fmla="*/ 2147483647 w 511"/>
              <a:gd name="T93" fmla="*/ 2147483647 h 712"/>
              <a:gd name="T94" fmla="*/ 2147483647 w 511"/>
              <a:gd name="T95" fmla="*/ 2147483647 h 712"/>
              <a:gd name="T96" fmla="*/ 2147483647 w 511"/>
              <a:gd name="T97" fmla="*/ 2147483647 h 712"/>
              <a:gd name="T98" fmla="*/ 2147483647 w 511"/>
              <a:gd name="T99" fmla="*/ 2147483647 h 712"/>
              <a:gd name="T100" fmla="*/ 2147483647 w 511"/>
              <a:gd name="T101" fmla="*/ 2147483647 h 712"/>
              <a:gd name="T102" fmla="*/ 2147483647 w 511"/>
              <a:gd name="T103" fmla="*/ 2147483647 h 712"/>
              <a:gd name="T104" fmla="*/ 2147483647 w 511"/>
              <a:gd name="T105" fmla="*/ 2147483647 h 712"/>
              <a:gd name="T106" fmla="*/ 2147483647 w 511"/>
              <a:gd name="T107" fmla="*/ 2147483647 h 712"/>
              <a:gd name="T108" fmla="*/ 2147483647 w 511"/>
              <a:gd name="T109" fmla="*/ 2147483647 h 712"/>
              <a:gd name="T110" fmla="*/ 2147483647 w 511"/>
              <a:gd name="T111" fmla="*/ 2147483647 h 71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511"/>
              <a:gd name="T169" fmla="*/ 0 h 712"/>
              <a:gd name="T170" fmla="*/ 511 w 511"/>
              <a:gd name="T171" fmla="*/ 712 h 71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511" h="712">
                <a:moveTo>
                  <a:pt x="6" y="581"/>
                </a:moveTo>
                <a:lnTo>
                  <a:pt x="6" y="575"/>
                </a:lnTo>
                <a:lnTo>
                  <a:pt x="11" y="575"/>
                </a:lnTo>
                <a:lnTo>
                  <a:pt x="6" y="564"/>
                </a:lnTo>
                <a:lnTo>
                  <a:pt x="6" y="552"/>
                </a:lnTo>
                <a:lnTo>
                  <a:pt x="0" y="541"/>
                </a:lnTo>
                <a:lnTo>
                  <a:pt x="11" y="524"/>
                </a:lnTo>
                <a:lnTo>
                  <a:pt x="16" y="529"/>
                </a:lnTo>
                <a:lnTo>
                  <a:pt x="21" y="529"/>
                </a:lnTo>
                <a:lnTo>
                  <a:pt x="31" y="524"/>
                </a:lnTo>
                <a:lnTo>
                  <a:pt x="36" y="524"/>
                </a:lnTo>
                <a:lnTo>
                  <a:pt x="42" y="524"/>
                </a:lnTo>
                <a:lnTo>
                  <a:pt x="47" y="524"/>
                </a:lnTo>
                <a:lnTo>
                  <a:pt x="52" y="524"/>
                </a:lnTo>
                <a:lnTo>
                  <a:pt x="73" y="518"/>
                </a:lnTo>
                <a:lnTo>
                  <a:pt x="78" y="524"/>
                </a:lnTo>
                <a:lnTo>
                  <a:pt x="83" y="524"/>
                </a:lnTo>
                <a:lnTo>
                  <a:pt x="88" y="524"/>
                </a:lnTo>
                <a:lnTo>
                  <a:pt x="93" y="524"/>
                </a:lnTo>
                <a:lnTo>
                  <a:pt x="93" y="518"/>
                </a:lnTo>
                <a:lnTo>
                  <a:pt x="93" y="512"/>
                </a:lnTo>
                <a:lnTo>
                  <a:pt x="93" y="501"/>
                </a:lnTo>
                <a:lnTo>
                  <a:pt x="93" y="495"/>
                </a:lnTo>
                <a:lnTo>
                  <a:pt x="93" y="490"/>
                </a:lnTo>
                <a:lnTo>
                  <a:pt x="88" y="484"/>
                </a:lnTo>
                <a:lnTo>
                  <a:pt x="88" y="472"/>
                </a:lnTo>
                <a:lnTo>
                  <a:pt x="98" y="472"/>
                </a:lnTo>
                <a:lnTo>
                  <a:pt x="98" y="421"/>
                </a:lnTo>
                <a:lnTo>
                  <a:pt x="93" y="404"/>
                </a:lnTo>
                <a:lnTo>
                  <a:pt x="98" y="393"/>
                </a:lnTo>
                <a:lnTo>
                  <a:pt x="98" y="387"/>
                </a:lnTo>
                <a:lnTo>
                  <a:pt x="109" y="387"/>
                </a:lnTo>
                <a:lnTo>
                  <a:pt x="109" y="370"/>
                </a:lnTo>
                <a:lnTo>
                  <a:pt x="109" y="364"/>
                </a:lnTo>
                <a:lnTo>
                  <a:pt x="98" y="364"/>
                </a:lnTo>
                <a:lnTo>
                  <a:pt x="93" y="359"/>
                </a:lnTo>
                <a:lnTo>
                  <a:pt x="88" y="359"/>
                </a:lnTo>
                <a:lnTo>
                  <a:pt x="83" y="359"/>
                </a:lnTo>
                <a:lnTo>
                  <a:pt x="88" y="353"/>
                </a:lnTo>
                <a:lnTo>
                  <a:pt x="93" y="347"/>
                </a:lnTo>
                <a:lnTo>
                  <a:pt x="93" y="341"/>
                </a:lnTo>
                <a:lnTo>
                  <a:pt x="88" y="341"/>
                </a:lnTo>
                <a:lnTo>
                  <a:pt x="83" y="341"/>
                </a:lnTo>
                <a:lnTo>
                  <a:pt x="78" y="347"/>
                </a:lnTo>
                <a:lnTo>
                  <a:pt x="67" y="347"/>
                </a:lnTo>
                <a:lnTo>
                  <a:pt x="62" y="347"/>
                </a:lnTo>
                <a:lnTo>
                  <a:pt x="47" y="347"/>
                </a:lnTo>
                <a:lnTo>
                  <a:pt x="42" y="359"/>
                </a:lnTo>
                <a:lnTo>
                  <a:pt x="36" y="359"/>
                </a:lnTo>
                <a:lnTo>
                  <a:pt x="36" y="353"/>
                </a:lnTo>
                <a:lnTo>
                  <a:pt x="31" y="353"/>
                </a:lnTo>
                <a:lnTo>
                  <a:pt x="31" y="347"/>
                </a:lnTo>
                <a:lnTo>
                  <a:pt x="31" y="341"/>
                </a:lnTo>
                <a:lnTo>
                  <a:pt x="31" y="330"/>
                </a:lnTo>
                <a:lnTo>
                  <a:pt x="31" y="319"/>
                </a:lnTo>
                <a:lnTo>
                  <a:pt x="31" y="302"/>
                </a:lnTo>
                <a:lnTo>
                  <a:pt x="42" y="296"/>
                </a:lnTo>
                <a:lnTo>
                  <a:pt x="52" y="296"/>
                </a:lnTo>
                <a:lnTo>
                  <a:pt x="57" y="290"/>
                </a:lnTo>
                <a:lnTo>
                  <a:pt x="57" y="279"/>
                </a:lnTo>
                <a:lnTo>
                  <a:pt x="57" y="273"/>
                </a:lnTo>
                <a:lnTo>
                  <a:pt x="57" y="262"/>
                </a:lnTo>
                <a:lnTo>
                  <a:pt x="78" y="267"/>
                </a:lnTo>
                <a:lnTo>
                  <a:pt x="83" y="273"/>
                </a:lnTo>
                <a:lnTo>
                  <a:pt x="88" y="273"/>
                </a:lnTo>
                <a:lnTo>
                  <a:pt x="93" y="279"/>
                </a:lnTo>
                <a:lnTo>
                  <a:pt x="103" y="273"/>
                </a:lnTo>
                <a:lnTo>
                  <a:pt x="124" y="279"/>
                </a:lnTo>
                <a:lnTo>
                  <a:pt x="129" y="262"/>
                </a:lnTo>
                <a:lnTo>
                  <a:pt x="114" y="256"/>
                </a:lnTo>
                <a:lnTo>
                  <a:pt x="109" y="245"/>
                </a:lnTo>
                <a:lnTo>
                  <a:pt x="98" y="233"/>
                </a:lnTo>
                <a:lnTo>
                  <a:pt x="103" y="205"/>
                </a:lnTo>
                <a:lnTo>
                  <a:pt x="109" y="199"/>
                </a:lnTo>
                <a:lnTo>
                  <a:pt x="114" y="205"/>
                </a:lnTo>
                <a:lnTo>
                  <a:pt x="119" y="205"/>
                </a:lnTo>
                <a:lnTo>
                  <a:pt x="150" y="210"/>
                </a:lnTo>
                <a:lnTo>
                  <a:pt x="155" y="182"/>
                </a:lnTo>
                <a:lnTo>
                  <a:pt x="155" y="153"/>
                </a:lnTo>
                <a:lnTo>
                  <a:pt x="160" y="148"/>
                </a:lnTo>
                <a:lnTo>
                  <a:pt x="170" y="136"/>
                </a:lnTo>
                <a:lnTo>
                  <a:pt x="186" y="119"/>
                </a:lnTo>
                <a:lnTo>
                  <a:pt x="201" y="22"/>
                </a:lnTo>
                <a:lnTo>
                  <a:pt x="207" y="22"/>
                </a:lnTo>
                <a:lnTo>
                  <a:pt x="207" y="17"/>
                </a:lnTo>
                <a:lnTo>
                  <a:pt x="201" y="17"/>
                </a:lnTo>
                <a:lnTo>
                  <a:pt x="207" y="11"/>
                </a:lnTo>
                <a:lnTo>
                  <a:pt x="212" y="17"/>
                </a:lnTo>
                <a:lnTo>
                  <a:pt x="212" y="11"/>
                </a:lnTo>
                <a:lnTo>
                  <a:pt x="212" y="5"/>
                </a:lnTo>
                <a:lnTo>
                  <a:pt x="212" y="11"/>
                </a:lnTo>
                <a:lnTo>
                  <a:pt x="217" y="11"/>
                </a:lnTo>
                <a:lnTo>
                  <a:pt x="222" y="11"/>
                </a:lnTo>
                <a:lnTo>
                  <a:pt x="222" y="5"/>
                </a:lnTo>
                <a:lnTo>
                  <a:pt x="227" y="5"/>
                </a:lnTo>
                <a:lnTo>
                  <a:pt x="222" y="11"/>
                </a:lnTo>
                <a:lnTo>
                  <a:pt x="227" y="11"/>
                </a:lnTo>
                <a:lnTo>
                  <a:pt x="232" y="11"/>
                </a:lnTo>
                <a:lnTo>
                  <a:pt x="232" y="17"/>
                </a:lnTo>
                <a:lnTo>
                  <a:pt x="237" y="17"/>
                </a:lnTo>
                <a:lnTo>
                  <a:pt x="237" y="22"/>
                </a:lnTo>
                <a:lnTo>
                  <a:pt x="237" y="28"/>
                </a:lnTo>
                <a:lnTo>
                  <a:pt x="237" y="34"/>
                </a:lnTo>
                <a:lnTo>
                  <a:pt x="243" y="34"/>
                </a:lnTo>
                <a:lnTo>
                  <a:pt x="243" y="28"/>
                </a:lnTo>
                <a:lnTo>
                  <a:pt x="248" y="28"/>
                </a:lnTo>
                <a:lnTo>
                  <a:pt x="248" y="34"/>
                </a:lnTo>
                <a:lnTo>
                  <a:pt x="253" y="34"/>
                </a:lnTo>
                <a:lnTo>
                  <a:pt x="258" y="34"/>
                </a:lnTo>
                <a:lnTo>
                  <a:pt x="258" y="40"/>
                </a:lnTo>
                <a:lnTo>
                  <a:pt x="258" y="45"/>
                </a:lnTo>
                <a:lnTo>
                  <a:pt x="258" y="51"/>
                </a:lnTo>
                <a:lnTo>
                  <a:pt x="258" y="57"/>
                </a:lnTo>
                <a:lnTo>
                  <a:pt x="258" y="62"/>
                </a:lnTo>
                <a:lnTo>
                  <a:pt x="263" y="62"/>
                </a:lnTo>
                <a:lnTo>
                  <a:pt x="263" y="68"/>
                </a:lnTo>
                <a:lnTo>
                  <a:pt x="268" y="68"/>
                </a:lnTo>
                <a:lnTo>
                  <a:pt x="274" y="68"/>
                </a:lnTo>
                <a:lnTo>
                  <a:pt x="279" y="62"/>
                </a:lnTo>
                <a:lnTo>
                  <a:pt x="284" y="62"/>
                </a:lnTo>
                <a:lnTo>
                  <a:pt x="294" y="57"/>
                </a:lnTo>
                <a:lnTo>
                  <a:pt x="294" y="51"/>
                </a:lnTo>
                <a:lnTo>
                  <a:pt x="299" y="28"/>
                </a:lnTo>
                <a:lnTo>
                  <a:pt x="294" y="22"/>
                </a:lnTo>
                <a:lnTo>
                  <a:pt x="289" y="11"/>
                </a:lnTo>
                <a:lnTo>
                  <a:pt x="294" y="5"/>
                </a:lnTo>
                <a:lnTo>
                  <a:pt x="299" y="5"/>
                </a:lnTo>
                <a:lnTo>
                  <a:pt x="305" y="5"/>
                </a:lnTo>
                <a:lnTo>
                  <a:pt x="310" y="22"/>
                </a:lnTo>
                <a:lnTo>
                  <a:pt x="325" y="11"/>
                </a:lnTo>
                <a:lnTo>
                  <a:pt x="330" y="5"/>
                </a:lnTo>
                <a:lnTo>
                  <a:pt x="351" y="5"/>
                </a:lnTo>
                <a:lnTo>
                  <a:pt x="356" y="5"/>
                </a:lnTo>
                <a:lnTo>
                  <a:pt x="356" y="11"/>
                </a:lnTo>
                <a:lnTo>
                  <a:pt x="356" y="17"/>
                </a:lnTo>
                <a:lnTo>
                  <a:pt x="356" y="22"/>
                </a:lnTo>
                <a:lnTo>
                  <a:pt x="356" y="28"/>
                </a:lnTo>
                <a:lnTo>
                  <a:pt x="382" y="22"/>
                </a:lnTo>
                <a:lnTo>
                  <a:pt x="402" y="22"/>
                </a:lnTo>
                <a:lnTo>
                  <a:pt x="402" y="17"/>
                </a:lnTo>
                <a:lnTo>
                  <a:pt x="408" y="11"/>
                </a:lnTo>
                <a:lnTo>
                  <a:pt x="413" y="11"/>
                </a:lnTo>
                <a:lnTo>
                  <a:pt x="413" y="5"/>
                </a:lnTo>
                <a:lnTo>
                  <a:pt x="418" y="5"/>
                </a:lnTo>
                <a:lnTo>
                  <a:pt x="423" y="22"/>
                </a:lnTo>
                <a:lnTo>
                  <a:pt x="428" y="22"/>
                </a:lnTo>
                <a:lnTo>
                  <a:pt x="428" y="17"/>
                </a:lnTo>
                <a:lnTo>
                  <a:pt x="433" y="17"/>
                </a:lnTo>
                <a:lnTo>
                  <a:pt x="433" y="22"/>
                </a:lnTo>
                <a:lnTo>
                  <a:pt x="433" y="28"/>
                </a:lnTo>
                <a:lnTo>
                  <a:pt x="444" y="22"/>
                </a:lnTo>
                <a:lnTo>
                  <a:pt x="449" y="22"/>
                </a:lnTo>
                <a:lnTo>
                  <a:pt x="454" y="22"/>
                </a:lnTo>
                <a:lnTo>
                  <a:pt x="459" y="17"/>
                </a:lnTo>
                <a:lnTo>
                  <a:pt x="459" y="5"/>
                </a:lnTo>
                <a:lnTo>
                  <a:pt x="464" y="0"/>
                </a:lnTo>
                <a:lnTo>
                  <a:pt x="469" y="0"/>
                </a:lnTo>
                <a:lnTo>
                  <a:pt x="475" y="0"/>
                </a:lnTo>
                <a:lnTo>
                  <a:pt x="480" y="0"/>
                </a:lnTo>
                <a:lnTo>
                  <a:pt x="485" y="5"/>
                </a:lnTo>
                <a:lnTo>
                  <a:pt x="485" y="17"/>
                </a:lnTo>
                <a:lnTo>
                  <a:pt x="490" y="22"/>
                </a:lnTo>
                <a:lnTo>
                  <a:pt x="495" y="22"/>
                </a:lnTo>
                <a:lnTo>
                  <a:pt x="500" y="22"/>
                </a:lnTo>
                <a:lnTo>
                  <a:pt x="500" y="28"/>
                </a:lnTo>
                <a:lnTo>
                  <a:pt x="495" y="40"/>
                </a:lnTo>
                <a:lnTo>
                  <a:pt x="485" y="51"/>
                </a:lnTo>
                <a:lnTo>
                  <a:pt x="485" y="57"/>
                </a:lnTo>
                <a:lnTo>
                  <a:pt x="485" y="79"/>
                </a:lnTo>
                <a:lnTo>
                  <a:pt x="490" y="85"/>
                </a:lnTo>
                <a:lnTo>
                  <a:pt x="506" y="108"/>
                </a:lnTo>
                <a:lnTo>
                  <a:pt x="500" y="108"/>
                </a:lnTo>
                <a:lnTo>
                  <a:pt x="500" y="114"/>
                </a:lnTo>
                <a:lnTo>
                  <a:pt x="490" y="131"/>
                </a:lnTo>
                <a:lnTo>
                  <a:pt x="490" y="136"/>
                </a:lnTo>
                <a:lnTo>
                  <a:pt x="495" y="142"/>
                </a:lnTo>
                <a:lnTo>
                  <a:pt x="511" y="153"/>
                </a:lnTo>
                <a:lnTo>
                  <a:pt x="506" y="159"/>
                </a:lnTo>
                <a:lnTo>
                  <a:pt x="500" y="199"/>
                </a:lnTo>
                <a:lnTo>
                  <a:pt x="495" y="199"/>
                </a:lnTo>
                <a:lnTo>
                  <a:pt x="495" y="233"/>
                </a:lnTo>
                <a:lnTo>
                  <a:pt x="500" y="239"/>
                </a:lnTo>
                <a:lnTo>
                  <a:pt x="495" y="267"/>
                </a:lnTo>
                <a:lnTo>
                  <a:pt x="500" y="279"/>
                </a:lnTo>
                <a:lnTo>
                  <a:pt x="480" y="284"/>
                </a:lnTo>
                <a:lnTo>
                  <a:pt x="480" y="279"/>
                </a:lnTo>
                <a:lnTo>
                  <a:pt x="480" y="250"/>
                </a:lnTo>
                <a:lnTo>
                  <a:pt x="428" y="250"/>
                </a:lnTo>
                <a:lnTo>
                  <a:pt x="423" y="262"/>
                </a:lnTo>
                <a:lnTo>
                  <a:pt x="423" y="267"/>
                </a:lnTo>
                <a:lnTo>
                  <a:pt x="423" y="273"/>
                </a:lnTo>
                <a:lnTo>
                  <a:pt x="418" y="279"/>
                </a:lnTo>
                <a:lnTo>
                  <a:pt x="413" y="284"/>
                </a:lnTo>
                <a:lnTo>
                  <a:pt x="408" y="302"/>
                </a:lnTo>
                <a:lnTo>
                  <a:pt x="423" y="324"/>
                </a:lnTo>
                <a:lnTo>
                  <a:pt x="418" y="336"/>
                </a:lnTo>
                <a:lnTo>
                  <a:pt x="418" y="353"/>
                </a:lnTo>
                <a:lnTo>
                  <a:pt x="428" y="353"/>
                </a:lnTo>
                <a:lnTo>
                  <a:pt x="423" y="427"/>
                </a:lnTo>
                <a:lnTo>
                  <a:pt x="423" y="433"/>
                </a:lnTo>
                <a:lnTo>
                  <a:pt x="423" y="438"/>
                </a:lnTo>
                <a:lnTo>
                  <a:pt x="418" y="438"/>
                </a:lnTo>
                <a:lnTo>
                  <a:pt x="418" y="444"/>
                </a:lnTo>
                <a:lnTo>
                  <a:pt x="418" y="450"/>
                </a:lnTo>
                <a:lnTo>
                  <a:pt x="423" y="450"/>
                </a:lnTo>
                <a:lnTo>
                  <a:pt x="428" y="455"/>
                </a:lnTo>
                <a:lnTo>
                  <a:pt x="433" y="455"/>
                </a:lnTo>
                <a:lnTo>
                  <a:pt x="433" y="467"/>
                </a:lnTo>
                <a:lnTo>
                  <a:pt x="433" y="472"/>
                </a:lnTo>
                <a:lnTo>
                  <a:pt x="433" y="484"/>
                </a:lnTo>
                <a:lnTo>
                  <a:pt x="439" y="484"/>
                </a:lnTo>
                <a:lnTo>
                  <a:pt x="439" y="490"/>
                </a:lnTo>
                <a:lnTo>
                  <a:pt x="433" y="490"/>
                </a:lnTo>
                <a:lnTo>
                  <a:pt x="433" y="495"/>
                </a:lnTo>
                <a:lnTo>
                  <a:pt x="428" y="495"/>
                </a:lnTo>
                <a:lnTo>
                  <a:pt x="428" y="501"/>
                </a:lnTo>
                <a:lnTo>
                  <a:pt x="428" y="507"/>
                </a:lnTo>
                <a:lnTo>
                  <a:pt x="433" y="507"/>
                </a:lnTo>
                <a:lnTo>
                  <a:pt x="433" y="524"/>
                </a:lnTo>
                <a:lnTo>
                  <a:pt x="423" y="524"/>
                </a:lnTo>
                <a:lnTo>
                  <a:pt x="418" y="529"/>
                </a:lnTo>
                <a:lnTo>
                  <a:pt x="418" y="547"/>
                </a:lnTo>
                <a:lnTo>
                  <a:pt x="413" y="552"/>
                </a:lnTo>
                <a:lnTo>
                  <a:pt x="408" y="569"/>
                </a:lnTo>
                <a:lnTo>
                  <a:pt x="397" y="581"/>
                </a:lnTo>
                <a:lnTo>
                  <a:pt x="397" y="586"/>
                </a:lnTo>
                <a:lnTo>
                  <a:pt x="397" y="592"/>
                </a:lnTo>
                <a:lnTo>
                  <a:pt x="392" y="609"/>
                </a:lnTo>
                <a:lnTo>
                  <a:pt x="387" y="615"/>
                </a:lnTo>
                <a:lnTo>
                  <a:pt x="387" y="621"/>
                </a:lnTo>
                <a:lnTo>
                  <a:pt x="392" y="621"/>
                </a:lnTo>
                <a:lnTo>
                  <a:pt x="402" y="621"/>
                </a:lnTo>
                <a:lnTo>
                  <a:pt x="408" y="621"/>
                </a:lnTo>
                <a:lnTo>
                  <a:pt x="408" y="626"/>
                </a:lnTo>
                <a:lnTo>
                  <a:pt x="408" y="643"/>
                </a:lnTo>
                <a:lnTo>
                  <a:pt x="402" y="649"/>
                </a:lnTo>
                <a:lnTo>
                  <a:pt x="402" y="655"/>
                </a:lnTo>
                <a:lnTo>
                  <a:pt x="392" y="649"/>
                </a:lnTo>
                <a:lnTo>
                  <a:pt x="387" y="649"/>
                </a:lnTo>
                <a:lnTo>
                  <a:pt x="387" y="638"/>
                </a:lnTo>
                <a:lnTo>
                  <a:pt x="382" y="643"/>
                </a:lnTo>
                <a:lnTo>
                  <a:pt x="377" y="643"/>
                </a:lnTo>
                <a:lnTo>
                  <a:pt x="366" y="643"/>
                </a:lnTo>
                <a:lnTo>
                  <a:pt x="346" y="643"/>
                </a:lnTo>
                <a:lnTo>
                  <a:pt x="325" y="643"/>
                </a:lnTo>
                <a:lnTo>
                  <a:pt x="325" y="649"/>
                </a:lnTo>
                <a:lnTo>
                  <a:pt x="315" y="666"/>
                </a:lnTo>
                <a:lnTo>
                  <a:pt x="315" y="672"/>
                </a:lnTo>
                <a:lnTo>
                  <a:pt x="310" y="672"/>
                </a:lnTo>
                <a:lnTo>
                  <a:pt x="299" y="672"/>
                </a:lnTo>
                <a:lnTo>
                  <a:pt x="299" y="678"/>
                </a:lnTo>
                <a:lnTo>
                  <a:pt x="294" y="678"/>
                </a:lnTo>
                <a:lnTo>
                  <a:pt x="294" y="689"/>
                </a:lnTo>
                <a:lnTo>
                  <a:pt x="289" y="689"/>
                </a:lnTo>
                <a:lnTo>
                  <a:pt x="279" y="689"/>
                </a:lnTo>
                <a:lnTo>
                  <a:pt x="274" y="712"/>
                </a:lnTo>
                <a:lnTo>
                  <a:pt x="243" y="706"/>
                </a:lnTo>
                <a:lnTo>
                  <a:pt x="170" y="689"/>
                </a:lnTo>
                <a:lnTo>
                  <a:pt x="170" y="683"/>
                </a:lnTo>
                <a:lnTo>
                  <a:pt x="170" y="678"/>
                </a:lnTo>
                <a:lnTo>
                  <a:pt x="181" y="660"/>
                </a:lnTo>
                <a:lnTo>
                  <a:pt x="186" y="649"/>
                </a:lnTo>
                <a:lnTo>
                  <a:pt x="191" y="643"/>
                </a:lnTo>
                <a:lnTo>
                  <a:pt x="181" y="638"/>
                </a:lnTo>
                <a:lnTo>
                  <a:pt x="176" y="638"/>
                </a:lnTo>
                <a:lnTo>
                  <a:pt x="170" y="632"/>
                </a:lnTo>
                <a:lnTo>
                  <a:pt x="150" y="603"/>
                </a:lnTo>
                <a:lnTo>
                  <a:pt x="145" y="592"/>
                </a:lnTo>
                <a:lnTo>
                  <a:pt x="134" y="586"/>
                </a:lnTo>
                <a:lnTo>
                  <a:pt x="129" y="586"/>
                </a:lnTo>
                <a:lnTo>
                  <a:pt x="119" y="586"/>
                </a:lnTo>
                <a:lnTo>
                  <a:pt x="103" y="586"/>
                </a:lnTo>
                <a:lnTo>
                  <a:pt x="93" y="586"/>
                </a:lnTo>
                <a:lnTo>
                  <a:pt x="88" y="586"/>
                </a:lnTo>
                <a:lnTo>
                  <a:pt x="83" y="586"/>
                </a:lnTo>
                <a:lnTo>
                  <a:pt x="73" y="586"/>
                </a:lnTo>
                <a:lnTo>
                  <a:pt x="62" y="592"/>
                </a:lnTo>
                <a:lnTo>
                  <a:pt x="52" y="592"/>
                </a:lnTo>
                <a:lnTo>
                  <a:pt x="47" y="592"/>
                </a:lnTo>
                <a:lnTo>
                  <a:pt x="36" y="592"/>
                </a:lnTo>
                <a:lnTo>
                  <a:pt x="21" y="586"/>
                </a:lnTo>
                <a:lnTo>
                  <a:pt x="11" y="581"/>
                </a:lnTo>
                <a:lnTo>
                  <a:pt x="6" y="581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57" name="Freeform 11"/>
          <p:cNvSpPr>
            <a:spLocks/>
          </p:cNvSpPr>
          <p:nvPr/>
        </p:nvSpPr>
        <p:spPr bwMode="auto">
          <a:xfrm>
            <a:off x="1354139" y="1284685"/>
            <a:ext cx="790575" cy="798909"/>
          </a:xfrm>
          <a:custGeom>
            <a:avLst/>
            <a:gdLst>
              <a:gd name="T0" fmla="*/ 2147483647 w 572"/>
              <a:gd name="T1" fmla="*/ 2147483647 h 741"/>
              <a:gd name="T2" fmla="*/ 2147483647 w 572"/>
              <a:gd name="T3" fmla="*/ 2147483647 h 741"/>
              <a:gd name="T4" fmla="*/ 2147483647 w 572"/>
              <a:gd name="T5" fmla="*/ 2147483647 h 741"/>
              <a:gd name="T6" fmla="*/ 2147483647 w 572"/>
              <a:gd name="T7" fmla="*/ 2147483647 h 741"/>
              <a:gd name="T8" fmla="*/ 2147483647 w 572"/>
              <a:gd name="T9" fmla="*/ 2147483647 h 741"/>
              <a:gd name="T10" fmla="*/ 2147483647 w 572"/>
              <a:gd name="T11" fmla="*/ 2147483647 h 741"/>
              <a:gd name="T12" fmla="*/ 2147483647 w 572"/>
              <a:gd name="T13" fmla="*/ 2147483647 h 741"/>
              <a:gd name="T14" fmla="*/ 2147483647 w 572"/>
              <a:gd name="T15" fmla="*/ 2147483647 h 741"/>
              <a:gd name="T16" fmla="*/ 2147483647 w 572"/>
              <a:gd name="T17" fmla="*/ 2147483647 h 741"/>
              <a:gd name="T18" fmla="*/ 2147483647 w 572"/>
              <a:gd name="T19" fmla="*/ 2147483647 h 741"/>
              <a:gd name="T20" fmla="*/ 2147483647 w 572"/>
              <a:gd name="T21" fmla="*/ 2147483647 h 741"/>
              <a:gd name="T22" fmla="*/ 2147483647 w 572"/>
              <a:gd name="T23" fmla="*/ 2147483647 h 741"/>
              <a:gd name="T24" fmla="*/ 2147483647 w 572"/>
              <a:gd name="T25" fmla="*/ 2147483647 h 741"/>
              <a:gd name="T26" fmla="*/ 2147483647 w 572"/>
              <a:gd name="T27" fmla="*/ 2147483647 h 741"/>
              <a:gd name="T28" fmla="*/ 2147483647 w 572"/>
              <a:gd name="T29" fmla="*/ 2147483647 h 741"/>
              <a:gd name="T30" fmla="*/ 2147483647 w 572"/>
              <a:gd name="T31" fmla="*/ 2147483647 h 741"/>
              <a:gd name="T32" fmla="*/ 2147483647 w 572"/>
              <a:gd name="T33" fmla="*/ 2147483647 h 741"/>
              <a:gd name="T34" fmla="*/ 2147483647 w 572"/>
              <a:gd name="T35" fmla="*/ 2147483647 h 741"/>
              <a:gd name="T36" fmla="*/ 2147483647 w 572"/>
              <a:gd name="T37" fmla="*/ 2147483647 h 741"/>
              <a:gd name="T38" fmla="*/ 2147483647 w 572"/>
              <a:gd name="T39" fmla="*/ 2147483647 h 741"/>
              <a:gd name="T40" fmla="*/ 2147483647 w 572"/>
              <a:gd name="T41" fmla="*/ 2147483647 h 741"/>
              <a:gd name="T42" fmla="*/ 2147483647 w 572"/>
              <a:gd name="T43" fmla="*/ 2147483647 h 741"/>
              <a:gd name="T44" fmla="*/ 2147483647 w 572"/>
              <a:gd name="T45" fmla="*/ 2147483647 h 741"/>
              <a:gd name="T46" fmla="*/ 2147483647 w 572"/>
              <a:gd name="T47" fmla="*/ 2147483647 h 741"/>
              <a:gd name="T48" fmla="*/ 2147483647 w 572"/>
              <a:gd name="T49" fmla="*/ 2147483647 h 741"/>
              <a:gd name="T50" fmla="*/ 2147483647 w 572"/>
              <a:gd name="T51" fmla="*/ 2147483647 h 741"/>
              <a:gd name="T52" fmla="*/ 2147483647 w 572"/>
              <a:gd name="T53" fmla="*/ 2147483647 h 741"/>
              <a:gd name="T54" fmla="*/ 2147483647 w 572"/>
              <a:gd name="T55" fmla="*/ 2147483647 h 741"/>
              <a:gd name="T56" fmla="*/ 2147483647 w 572"/>
              <a:gd name="T57" fmla="*/ 2147483647 h 741"/>
              <a:gd name="T58" fmla="*/ 2147483647 w 572"/>
              <a:gd name="T59" fmla="*/ 2147483647 h 741"/>
              <a:gd name="T60" fmla="*/ 2147483647 w 572"/>
              <a:gd name="T61" fmla="*/ 2147483647 h 741"/>
              <a:gd name="T62" fmla="*/ 2147483647 w 572"/>
              <a:gd name="T63" fmla="*/ 2147483647 h 741"/>
              <a:gd name="T64" fmla="*/ 2147483647 w 572"/>
              <a:gd name="T65" fmla="*/ 2147483647 h 741"/>
              <a:gd name="T66" fmla="*/ 2147483647 w 572"/>
              <a:gd name="T67" fmla="*/ 2147483647 h 741"/>
              <a:gd name="T68" fmla="*/ 2147483647 w 572"/>
              <a:gd name="T69" fmla="*/ 2147483647 h 741"/>
              <a:gd name="T70" fmla="*/ 2147483647 w 572"/>
              <a:gd name="T71" fmla="*/ 2147483647 h 741"/>
              <a:gd name="T72" fmla="*/ 2147483647 w 572"/>
              <a:gd name="T73" fmla="*/ 2147483647 h 741"/>
              <a:gd name="T74" fmla="*/ 2147483647 w 572"/>
              <a:gd name="T75" fmla="*/ 2147483647 h 741"/>
              <a:gd name="T76" fmla="*/ 2147483647 w 572"/>
              <a:gd name="T77" fmla="*/ 2147483647 h 741"/>
              <a:gd name="T78" fmla="*/ 2147483647 w 572"/>
              <a:gd name="T79" fmla="*/ 2147483647 h 741"/>
              <a:gd name="T80" fmla="*/ 2147483647 w 572"/>
              <a:gd name="T81" fmla="*/ 2147483647 h 741"/>
              <a:gd name="T82" fmla="*/ 2147483647 w 572"/>
              <a:gd name="T83" fmla="*/ 2147483647 h 741"/>
              <a:gd name="T84" fmla="*/ 2147483647 w 572"/>
              <a:gd name="T85" fmla="*/ 2147483647 h 741"/>
              <a:gd name="T86" fmla="*/ 2147483647 w 572"/>
              <a:gd name="T87" fmla="*/ 2147483647 h 741"/>
              <a:gd name="T88" fmla="*/ 2147483647 w 572"/>
              <a:gd name="T89" fmla="*/ 2147483647 h 741"/>
              <a:gd name="T90" fmla="*/ 2147483647 w 572"/>
              <a:gd name="T91" fmla="*/ 2147483647 h 741"/>
              <a:gd name="T92" fmla="*/ 2147483647 w 572"/>
              <a:gd name="T93" fmla="*/ 2147483647 h 741"/>
              <a:gd name="T94" fmla="*/ 2147483647 w 572"/>
              <a:gd name="T95" fmla="*/ 2147483647 h 741"/>
              <a:gd name="T96" fmla="*/ 2147483647 w 572"/>
              <a:gd name="T97" fmla="*/ 0 h 741"/>
              <a:gd name="T98" fmla="*/ 2147483647 w 572"/>
              <a:gd name="T99" fmla="*/ 2147483647 h 741"/>
              <a:gd name="T100" fmla="*/ 2147483647 w 572"/>
              <a:gd name="T101" fmla="*/ 2147483647 h 741"/>
              <a:gd name="T102" fmla="*/ 2147483647 w 572"/>
              <a:gd name="T103" fmla="*/ 2147483647 h 741"/>
              <a:gd name="T104" fmla="*/ 2147483647 w 572"/>
              <a:gd name="T105" fmla="*/ 2147483647 h 741"/>
              <a:gd name="T106" fmla="*/ 2147483647 w 572"/>
              <a:gd name="T107" fmla="*/ 2147483647 h 74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2"/>
              <a:gd name="T163" fmla="*/ 0 h 741"/>
              <a:gd name="T164" fmla="*/ 572 w 572"/>
              <a:gd name="T165" fmla="*/ 741 h 74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2" h="741">
                <a:moveTo>
                  <a:pt x="567" y="109"/>
                </a:moveTo>
                <a:lnTo>
                  <a:pt x="572" y="120"/>
                </a:lnTo>
                <a:lnTo>
                  <a:pt x="567" y="126"/>
                </a:lnTo>
                <a:lnTo>
                  <a:pt x="562" y="137"/>
                </a:lnTo>
                <a:lnTo>
                  <a:pt x="557" y="137"/>
                </a:lnTo>
                <a:lnTo>
                  <a:pt x="562" y="143"/>
                </a:lnTo>
                <a:lnTo>
                  <a:pt x="567" y="148"/>
                </a:lnTo>
                <a:lnTo>
                  <a:pt x="567" y="154"/>
                </a:lnTo>
                <a:lnTo>
                  <a:pt x="567" y="160"/>
                </a:lnTo>
                <a:lnTo>
                  <a:pt x="562" y="171"/>
                </a:lnTo>
                <a:lnTo>
                  <a:pt x="562" y="177"/>
                </a:lnTo>
                <a:lnTo>
                  <a:pt x="567" y="183"/>
                </a:lnTo>
                <a:lnTo>
                  <a:pt x="562" y="183"/>
                </a:lnTo>
                <a:lnTo>
                  <a:pt x="562" y="188"/>
                </a:lnTo>
                <a:lnTo>
                  <a:pt x="557" y="194"/>
                </a:lnTo>
                <a:lnTo>
                  <a:pt x="567" y="228"/>
                </a:lnTo>
                <a:lnTo>
                  <a:pt x="562" y="234"/>
                </a:lnTo>
                <a:lnTo>
                  <a:pt x="557" y="240"/>
                </a:lnTo>
                <a:lnTo>
                  <a:pt x="552" y="245"/>
                </a:lnTo>
                <a:lnTo>
                  <a:pt x="552" y="251"/>
                </a:lnTo>
                <a:lnTo>
                  <a:pt x="557" y="257"/>
                </a:lnTo>
                <a:lnTo>
                  <a:pt x="552" y="268"/>
                </a:lnTo>
                <a:lnTo>
                  <a:pt x="552" y="274"/>
                </a:lnTo>
                <a:lnTo>
                  <a:pt x="552" y="279"/>
                </a:lnTo>
                <a:lnTo>
                  <a:pt x="552" y="285"/>
                </a:lnTo>
                <a:lnTo>
                  <a:pt x="567" y="296"/>
                </a:lnTo>
                <a:lnTo>
                  <a:pt x="567" y="302"/>
                </a:lnTo>
                <a:lnTo>
                  <a:pt x="567" y="308"/>
                </a:lnTo>
                <a:lnTo>
                  <a:pt x="562" y="308"/>
                </a:lnTo>
                <a:lnTo>
                  <a:pt x="546" y="308"/>
                </a:lnTo>
                <a:lnTo>
                  <a:pt x="531" y="331"/>
                </a:lnTo>
                <a:lnTo>
                  <a:pt x="510" y="319"/>
                </a:lnTo>
                <a:lnTo>
                  <a:pt x="505" y="331"/>
                </a:lnTo>
                <a:lnTo>
                  <a:pt x="500" y="331"/>
                </a:lnTo>
                <a:lnTo>
                  <a:pt x="495" y="331"/>
                </a:lnTo>
                <a:lnTo>
                  <a:pt x="495" y="336"/>
                </a:lnTo>
                <a:lnTo>
                  <a:pt x="490" y="336"/>
                </a:lnTo>
                <a:lnTo>
                  <a:pt x="485" y="336"/>
                </a:lnTo>
                <a:lnTo>
                  <a:pt x="474" y="331"/>
                </a:lnTo>
                <a:lnTo>
                  <a:pt x="448" y="336"/>
                </a:lnTo>
                <a:lnTo>
                  <a:pt x="438" y="336"/>
                </a:lnTo>
                <a:lnTo>
                  <a:pt x="423" y="342"/>
                </a:lnTo>
                <a:lnTo>
                  <a:pt x="412" y="342"/>
                </a:lnTo>
                <a:lnTo>
                  <a:pt x="407" y="348"/>
                </a:lnTo>
                <a:lnTo>
                  <a:pt x="397" y="348"/>
                </a:lnTo>
                <a:lnTo>
                  <a:pt x="392" y="359"/>
                </a:lnTo>
                <a:lnTo>
                  <a:pt x="381" y="376"/>
                </a:lnTo>
                <a:lnTo>
                  <a:pt x="356" y="376"/>
                </a:lnTo>
                <a:lnTo>
                  <a:pt x="345" y="376"/>
                </a:lnTo>
                <a:lnTo>
                  <a:pt x="340" y="376"/>
                </a:lnTo>
                <a:lnTo>
                  <a:pt x="325" y="382"/>
                </a:lnTo>
                <a:lnTo>
                  <a:pt x="325" y="388"/>
                </a:lnTo>
                <a:lnTo>
                  <a:pt x="330" y="393"/>
                </a:lnTo>
                <a:lnTo>
                  <a:pt x="330" y="399"/>
                </a:lnTo>
                <a:lnTo>
                  <a:pt x="325" y="405"/>
                </a:lnTo>
                <a:lnTo>
                  <a:pt x="320" y="422"/>
                </a:lnTo>
                <a:lnTo>
                  <a:pt x="325" y="433"/>
                </a:lnTo>
                <a:lnTo>
                  <a:pt x="330" y="433"/>
                </a:lnTo>
                <a:lnTo>
                  <a:pt x="330" y="439"/>
                </a:lnTo>
                <a:lnTo>
                  <a:pt x="330" y="450"/>
                </a:lnTo>
                <a:lnTo>
                  <a:pt x="325" y="450"/>
                </a:lnTo>
                <a:lnTo>
                  <a:pt x="314" y="439"/>
                </a:lnTo>
                <a:lnTo>
                  <a:pt x="309" y="439"/>
                </a:lnTo>
                <a:lnTo>
                  <a:pt x="284" y="473"/>
                </a:lnTo>
                <a:lnTo>
                  <a:pt x="278" y="484"/>
                </a:lnTo>
                <a:lnTo>
                  <a:pt x="278" y="490"/>
                </a:lnTo>
                <a:lnTo>
                  <a:pt x="268" y="513"/>
                </a:lnTo>
                <a:lnTo>
                  <a:pt x="294" y="536"/>
                </a:lnTo>
                <a:lnTo>
                  <a:pt x="299" y="541"/>
                </a:lnTo>
                <a:lnTo>
                  <a:pt x="299" y="536"/>
                </a:lnTo>
                <a:lnTo>
                  <a:pt x="304" y="536"/>
                </a:lnTo>
                <a:lnTo>
                  <a:pt x="304" y="541"/>
                </a:lnTo>
                <a:lnTo>
                  <a:pt x="304" y="553"/>
                </a:lnTo>
                <a:lnTo>
                  <a:pt x="304" y="559"/>
                </a:lnTo>
                <a:lnTo>
                  <a:pt x="294" y="564"/>
                </a:lnTo>
                <a:lnTo>
                  <a:pt x="309" y="593"/>
                </a:lnTo>
                <a:lnTo>
                  <a:pt x="299" y="598"/>
                </a:lnTo>
                <a:lnTo>
                  <a:pt x="299" y="604"/>
                </a:lnTo>
                <a:lnTo>
                  <a:pt x="304" y="610"/>
                </a:lnTo>
                <a:lnTo>
                  <a:pt x="309" y="615"/>
                </a:lnTo>
                <a:lnTo>
                  <a:pt x="309" y="621"/>
                </a:lnTo>
                <a:lnTo>
                  <a:pt x="320" y="621"/>
                </a:lnTo>
                <a:lnTo>
                  <a:pt x="320" y="627"/>
                </a:lnTo>
                <a:lnTo>
                  <a:pt x="314" y="638"/>
                </a:lnTo>
                <a:lnTo>
                  <a:pt x="320" y="644"/>
                </a:lnTo>
                <a:lnTo>
                  <a:pt x="320" y="650"/>
                </a:lnTo>
                <a:lnTo>
                  <a:pt x="314" y="655"/>
                </a:lnTo>
                <a:lnTo>
                  <a:pt x="314" y="650"/>
                </a:lnTo>
                <a:lnTo>
                  <a:pt x="309" y="655"/>
                </a:lnTo>
                <a:lnTo>
                  <a:pt x="309" y="661"/>
                </a:lnTo>
                <a:lnTo>
                  <a:pt x="304" y="661"/>
                </a:lnTo>
                <a:lnTo>
                  <a:pt x="299" y="655"/>
                </a:lnTo>
                <a:lnTo>
                  <a:pt x="299" y="644"/>
                </a:lnTo>
                <a:lnTo>
                  <a:pt x="294" y="644"/>
                </a:lnTo>
                <a:lnTo>
                  <a:pt x="284" y="638"/>
                </a:lnTo>
                <a:lnTo>
                  <a:pt x="284" y="633"/>
                </a:lnTo>
                <a:lnTo>
                  <a:pt x="289" y="627"/>
                </a:lnTo>
                <a:lnTo>
                  <a:pt x="289" y="621"/>
                </a:lnTo>
                <a:lnTo>
                  <a:pt x="284" y="621"/>
                </a:lnTo>
                <a:lnTo>
                  <a:pt x="273" y="627"/>
                </a:lnTo>
                <a:lnTo>
                  <a:pt x="263" y="644"/>
                </a:lnTo>
                <a:lnTo>
                  <a:pt x="253" y="655"/>
                </a:lnTo>
                <a:lnTo>
                  <a:pt x="253" y="661"/>
                </a:lnTo>
                <a:lnTo>
                  <a:pt x="253" y="667"/>
                </a:lnTo>
                <a:lnTo>
                  <a:pt x="253" y="672"/>
                </a:lnTo>
                <a:lnTo>
                  <a:pt x="258" y="672"/>
                </a:lnTo>
                <a:lnTo>
                  <a:pt x="263" y="672"/>
                </a:lnTo>
                <a:lnTo>
                  <a:pt x="263" y="678"/>
                </a:lnTo>
                <a:lnTo>
                  <a:pt x="268" y="678"/>
                </a:lnTo>
                <a:lnTo>
                  <a:pt x="273" y="678"/>
                </a:lnTo>
                <a:lnTo>
                  <a:pt x="278" y="678"/>
                </a:lnTo>
                <a:lnTo>
                  <a:pt x="284" y="690"/>
                </a:lnTo>
                <a:lnTo>
                  <a:pt x="284" y="695"/>
                </a:lnTo>
                <a:lnTo>
                  <a:pt x="284" y="701"/>
                </a:lnTo>
                <a:lnTo>
                  <a:pt x="289" y="707"/>
                </a:lnTo>
                <a:lnTo>
                  <a:pt x="284" y="712"/>
                </a:lnTo>
                <a:lnTo>
                  <a:pt x="273" y="718"/>
                </a:lnTo>
                <a:lnTo>
                  <a:pt x="263" y="718"/>
                </a:lnTo>
                <a:lnTo>
                  <a:pt x="263" y="724"/>
                </a:lnTo>
                <a:lnTo>
                  <a:pt x="258" y="729"/>
                </a:lnTo>
                <a:lnTo>
                  <a:pt x="258" y="741"/>
                </a:lnTo>
                <a:lnTo>
                  <a:pt x="237" y="741"/>
                </a:lnTo>
                <a:lnTo>
                  <a:pt x="237" y="718"/>
                </a:lnTo>
                <a:lnTo>
                  <a:pt x="170" y="712"/>
                </a:lnTo>
                <a:lnTo>
                  <a:pt x="165" y="712"/>
                </a:lnTo>
                <a:lnTo>
                  <a:pt x="160" y="707"/>
                </a:lnTo>
                <a:lnTo>
                  <a:pt x="149" y="707"/>
                </a:lnTo>
                <a:lnTo>
                  <a:pt x="134" y="735"/>
                </a:lnTo>
                <a:lnTo>
                  <a:pt x="113" y="724"/>
                </a:lnTo>
                <a:lnTo>
                  <a:pt x="108" y="718"/>
                </a:lnTo>
                <a:lnTo>
                  <a:pt x="98" y="707"/>
                </a:lnTo>
                <a:lnTo>
                  <a:pt x="93" y="707"/>
                </a:lnTo>
                <a:lnTo>
                  <a:pt x="98" y="690"/>
                </a:lnTo>
                <a:lnTo>
                  <a:pt x="98" y="684"/>
                </a:lnTo>
                <a:lnTo>
                  <a:pt x="67" y="672"/>
                </a:lnTo>
                <a:lnTo>
                  <a:pt x="57" y="672"/>
                </a:lnTo>
                <a:lnTo>
                  <a:pt x="62" y="667"/>
                </a:lnTo>
                <a:lnTo>
                  <a:pt x="57" y="667"/>
                </a:lnTo>
                <a:lnTo>
                  <a:pt x="52" y="661"/>
                </a:lnTo>
                <a:lnTo>
                  <a:pt x="72" y="615"/>
                </a:lnTo>
                <a:lnTo>
                  <a:pt x="41" y="604"/>
                </a:lnTo>
                <a:lnTo>
                  <a:pt x="36" y="593"/>
                </a:lnTo>
                <a:lnTo>
                  <a:pt x="36" y="587"/>
                </a:lnTo>
                <a:lnTo>
                  <a:pt x="41" y="570"/>
                </a:lnTo>
                <a:lnTo>
                  <a:pt x="41" y="564"/>
                </a:lnTo>
                <a:lnTo>
                  <a:pt x="41" y="559"/>
                </a:lnTo>
                <a:lnTo>
                  <a:pt x="36" y="553"/>
                </a:lnTo>
                <a:lnTo>
                  <a:pt x="21" y="559"/>
                </a:lnTo>
                <a:lnTo>
                  <a:pt x="15" y="559"/>
                </a:lnTo>
                <a:lnTo>
                  <a:pt x="10" y="553"/>
                </a:lnTo>
                <a:lnTo>
                  <a:pt x="10" y="547"/>
                </a:lnTo>
                <a:lnTo>
                  <a:pt x="10" y="541"/>
                </a:lnTo>
                <a:lnTo>
                  <a:pt x="10" y="530"/>
                </a:lnTo>
                <a:lnTo>
                  <a:pt x="15" y="519"/>
                </a:lnTo>
                <a:lnTo>
                  <a:pt x="15" y="513"/>
                </a:lnTo>
                <a:lnTo>
                  <a:pt x="15" y="507"/>
                </a:lnTo>
                <a:lnTo>
                  <a:pt x="10" y="507"/>
                </a:lnTo>
                <a:lnTo>
                  <a:pt x="5" y="507"/>
                </a:lnTo>
                <a:lnTo>
                  <a:pt x="0" y="507"/>
                </a:lnTo>
                <a:lnTo>
                  <a:pt x="0" y="502"/>
                </a:lnTo>
                <a:lnTo>
                  <a:pt x="0" y="490"/>
                </a:lnTo>
                <a:lnTo>
                  <a:pt x="5" y="484"/>
                </a:lnTo>
                <a:lnTo>
                  <a:pt x="5" y="467"/>
                </a:lnTo>
                <a:lnTo>
                  <a:pt x="5" y="462"/>
                </a:lnTo>
                <a:lnTo>
                  <a:pt x="5" y="456"/>
                </a:lnTo>
                <a:lnTo>
                  <a:pt x="10" y="450"/>
                </a:lnTo>
                <a:lnTo>
                  <a:pt x="21" y="456"/>
                </a:lnTo>
                <a:lnTo>
                  <a:pt x="31" y="456"/>
                </a:lnTo>
                <a:lnTo>
                  <a:pt x="36" y="456"/>
                </a:lnTo>
                <a:lnTo>
                  <a:pt x="41" y="456"/>
                </a:lnTo>
                <a:lnTo>
                  <a:pt x="46" y="462"/>
                </a:lnTo>
                <a:lnTo>
                  <a:pt x="52" y="456"/>
                </a:lnTo>
                <a:lnTo>
                  <a:pt x="57" y="456"/>
                </a:lnTo>
                <a:lnTo>
                  <a:pt x="57" y="450"/>
                </a:lnTo>
                <a:lnTo>
                  <a:pt x="62" y="450"/>
                </a:lnTo>
                <a:lnTo>
                  <a:pt x="62" y="445"/>
                </a:lnTo>
                <a:lnTo>
                  <a:pt x="67" y="405"/>
                </a:lnTo>
                <a:lnTo>
                  <a:pt x="72" y="399"/>
                </a:lnTo>
                <a:lnTo>
                  <a:pt x="77" y="382"/>
                </a:lnTo>
                <a:lnTo>
                  <a:pt x="82" y="371"/>
                </a:lnTo>
                <a:lnTo>
                  <a:pt x="88" y="365"/>
                </a:lnTo>
                <a:lnTo>
                  <a:pt x="93" y="353"/>
                </a:lnTo>
                <a:lnTo>
                  <a:pt x="93" y="342"/>
                </a:lnTo>
                <a:lnTo>
                  <a:pt x="93" y="336"/>
                </a:lnTo>
                <a:lnTo>
                  <a:pt x="93" y="331"/>
                </a:lnTo>
                <a:lnTo>
                  <a:pt x="93" y="325"/>
                </a:lnTo>
                <a:lnTo>
                  <a:pt x="93" y="319"/>
                </a:lnTo>
                <a:lnTo>
                  <a:pt x="103" y="314"/>
                </a:lnTo>
                <a:lnTo>
                  <a:pt x="103" y="308"/>
                </a:lnTo>
                <a:lnTo>
                  <a:pt x="103" y="302"/>
                </a:lnTo>
                <a:lnTo>
                  <a:pt x="108" y="296"/>
                </a:lnTo>
                <a:lnTo>
                  <a:pt x="103" y="296"/>
                </a:lnTo>
                <a:lnTo>
                  <a:pt x="103" y="291"/>
                </a:lnTo>
                <a:lnTo>
                  <a:pt x="103" y="285"/>
                </a:lnTo>
                <a:lnTo>
                  <a:pt x="108" y="279"/>
                </a:lnTo>
                <a:lnTo>
                  <a:pt x="113" y="268"/>
                </a:lnTo>
                <a:lnTo>
                  <a:pt x="113" y="262"/>
                </a:lnTo>
                <a:lnTo>
                  <a:pt x="119" y="257"/>
                </a:lnTo>
                <a:lnTo>
                  <a:pt x="119" y="251"/>
                </a:lnTo>
                <a:lnTo>
                  <a:pt x="124" y="251"/>
                </a:lnTo>
                <a:lnTo>
                  <a:pt x="129" y="251"/>
                </a:lnTo>
                <a:lnTo>
                  <a:pt x="134" y="240"/>
                </a:lnTo>
                <a:lnTo>
                  <a:pt x="134" y="234"/>
                </a:lnTo>
                <a:lnTo>
                  <a:pt x="139" y="228"/>
                </a:lnTo>
                <a:lnTo>
                  <a:pt x="139" y="222"/>
                </a:lnTo>
                <a:lnTo>
                  <a:pt x="149" y="211"/>
                </a:lnTo>
                <a:lnTo>
                  <a:pt x="149" y="200"/>
                </a:lnTo>
                <a:lnTo>
                  <a:pt x="155" y="188"/>
                </a:lnTo>
                <a:lnTo>
                  <a:pt x="155" y="183"/>
                </a:lnTo>
                <a:lnTo>
                  <a:pt x="155" y="177"/>
                </a:lnTo>
                <a:lnTo>
                  <a:pt x="155" y="165"/>
                </a:lnTo>
                <a:lnTo>
                  <a:pt x="155" y="160"/>
                </a:lnTo>
                <a:lnTo>
                  <a:pt x="155" y="154"/>
                </a:lnTo>
                <a:lnTo>
                  <a:pt x="160" y="143"/>
                </a:lnTo>
                <a:lnTo>
                  <a:pt x="160" y="137"/>
                </a:lnTo>
                <a:lnTo>
                  <a:pt x="165" y="131"/>
                </a:lnTo>
                <a:lnTo>
                  <a:pt x="170" y="131"/>
                </a:lnTo>
                <a:lnTo>
                  <a:pt x="175" y="131"/>
                </a:lnTo>
                <a:lnTo>
                  <a:pt x="180" y="131"/>
                </a:lnTo>
                <a:lnTo>
                  <a:pt x="180" y="126"/>
                </a:lnTo>
                <a:lnTo>
                  <a:pt x="186" y="126"/>
                </a:lnTo>
                <a:lnTo>
                  <a:pt x="180" y="120"/>
                </a:lnTo>
                <a:lnTo>
                  <a:pt x="180" y="109"/>
                </a:lnTo>
                <a:lnTo>
                  <a:pt x="180" y="103"/>
                </a:lnTo>
                <a:lnTo>
                  <a:pt x="180" y="97"/>
                </a:lnTo>
                <a:lnTo>
                  <a:pt x="186" y="103"/>
                </a:lnTo>
                <a:lnTo>
                  <a:pt x="186" y="109"/>
                </a:lnTo>
                <a:lnTo>
                  <a:pt x="191" y="109"/>
                </a:lnTo>
                <a:lnTo>
                  <a:pt x="191" y="114"/>
                </a:lnTo>
                <a:lnTo>
                  <a:pt x="191" y="109"/>
                </a:lnTo>
                <a:lnTo>
                  <a:pt x="196" y="109"/>
                </a:lnTo>
                <a:lnTo>
                  <a:pt x="201" y="103"/>
                </a:lnTo>
                <a:lnTo>
                  <a:pt x="201" y="109"/>
                </a:lnTo>
                <a:lnTo>
                  <a:pt x="201" y="114"/>
                </a:lnTo>
                <a:lnTo>
                  <a:pt x="206" y="114"/>
                </a:lnTo>
                <a:lnTo>
                  <a:pt x="206" y="120"/>
                </a:lnTo>
                <a:lnTo>
                  <a:pt x="216" y="120"/>
                </a:lnTo>
                <a:lnTo>
                  <a:pt x="211" y="126"/>
                </a:lnTo>
                <a:lnTo>
                  <a:pt x="211" y="131"/>
                </a:lnTo>
                <a:lnTo>
                  <a:pt x="216" y="137"/>
                </a:lnTo>
                <a:lnTo>
                  <a:pt x="227" y="131"/>
                </a:lnTo>
                <a:lnTo>
                  <a:pt x="232" y="137"/>
                </a:lnTo>
                <a:lnTo>
                  <a:pt x="237" y="143"/>
                </a:lnTo>
                <a:lnTo>
                  <a:pt x="242" y="143"/>
                </a:lnTo>
                <a:lnTo>
                  <a:pt x="247" y="143"/>
                </a:lnTo>
                <a:lnTo>
                  <a:pt x="247" y="137"/>
                </a:lnTo>
                <a:lnTo>
                  <a:pt x="253" y="137"/>
                </a:lnTo>
                <a:lnTo>
                  <a:pt x="258" y="143"/>
                </a:lnTo>
                <a:lnTo>
                  <a:pt x="258" y="148"/>
                </a:lnTo>
                <a:lnTo>
                  <a:pt x="258" y="154"/>
                </a:lnTo>
                <a:lnTo>
                  <a:pt x="263" y="154"/>
                </a:lnTo>
                <a:lnTo>
                  <a:pt x="268" y="154"/>
                </a:lnTo>
                <a:lnTo>
                  <a:pt x="273" y="148"/>
                </a:lnTo>
                <a:lnTo>
                  <a:pt x="278" y="148"/>
                </a:lnTo>
                <a:lnTo>
                  <a:pt x="278" y="143"/>
                </a:lnTo>
                <a:lnTo>
                  <a:pt x="278" y="137"/>
                </a:lnTo>
                <a:lnTo>
                  <a:pt x="273" y="137"/>
                </a:lnTo>
                <a:lnTo>
                  <a:pt x="268" y="137"/>
                </a:lnTo>
                <a:lnTo>
                  <a:pt x="273" y="131"/>
                </a:lnTo>
                <a:lnTo>
                  <a:pt x="278" y="131"/>
                </a:lnTo>
                <a:lnTo>
                  <a:pt x="284" y="137"/>
                </a:lnTo>
                <a:lnTo>
                  <a:pt x="284" y="131"/>
                </a:lnTo>
                <a:lnTo>
                  <a:pt x="289" y="126"/>
                </a:lnTo>
                <a:lnTo>
                  <a:pt x="294" y="126"/>
                </a:lnTo>
                <a:lnTo>
                  <a:pt x="294" y="131"/>
                </a:lnTo>
                <a:lnTo>
                  <a:pt x="299" y="131"/>
                </a:lnTo>
                <a:lnTo>
                  <a:pt x="299" y="137"/>
                </a:lnTo>
                <a:lnTo>
                  <a:pt x="304" y="137"/>
                </a:lnTo>
                <a:lnTo>
                  <a:pt x="304" y="131"/>
                </a:lnTo>
                <a:lnTo>
                  <a:pt x="309" y="126"/>
                </a:lnTo>
                <a:lnTo>
                  <a:pt x="309" y="120"/>
                </a:lnTo>
                <a:lnTo>
                  <a:pt x="314" y="114"/>
                </a:lnTo>
                <a:lnTo>
                  <a:pt x="314" y="103"/>
                </a:lnTo>
                <a:lnTo>
                  <a:pt x="314" y="97"/>
                </a:lnTo>
                <a:lnTo>
                  <a:pt x="320" y="91"/>
                </a:lnTo>
                <a:lnTo>
                  <a:pt x="325" y="91"/>
                </a:lnTo>
                <a:lnTo>
                  <a:pt x="330" y="91"/>
                </a:lnTo>
                <a:lnTo>
                  <a:pt x="330" y="97"/>
                </a:lnTo>
                <a:lnTo>
                  <a:pt x="335" y="97"/>
                </a:lnTo>
                <a:lnTo>
                  <a:pt x="340" y="103"/>
                </a:lnTo>
                <a:lnTo>
                  <a:pt x="371" y="114"/>
                </a:lnTo>
                <a:lnTo>
                  <a:pt x="371" y="103"/>
                </a:lnTo>
                <a:lnTo>
                  <a:pt x="371" y="97"/>
                </a:lnTo>
                <a:lnTo>
                  <a:pt x="366" y="80"/>
                </a:lnTo>
                <a:lnTo>
                  <a:pt x="381" y="63"/>
                </a:lnTo>
                <a:lnTo>
                  <a:pt x="376" y="52"/>
                </a:lnTo>
                <a:lnTo>
                  <a:pt x="376" y="46"/>
                </a:lnTo>
                <a:lnTo>
                  <a:pt x="376" y="40"/>
                </a:lnTo>
                <a:lnTo>
                  <a:pt x="381" y="34"/>
                </a:lnTo>
                <a:lnTo>
                  <a:pt x="397" y="29"/>
                </a:lnTo>
                <a:lnTo>
                  <a:pt x="402" y="23"/>
                </a:lnTo>
                <a:lnTo>
                  <a:pt x="402" y="17"/>
                </a:lnTo>
                <a:lnTo>
                  <a:pt x="402" y="0"/>
                </a:lnTo>
                <a:lnTo>
                  <a:pt x="407" y="0"/>
                </a:lnTo>
                <a:lnTo>
                  <a:pt x="412" y="0"/>
                </a:lnTo>
                <a:lnTo>
                  <a:pt x="418" y="0"/>
                </a:lnTo>
                <a:lnTo>
                  <a:pt x="423" y="0"/>
                </a:lnTo>
                <a:lnTo>
                  <a:pt x="423" y="6"/>
                </a:lnTo>
                <a:lnTo>
                  <a:pt x="423" y="29"/>
                </a:lnTo>
                <a:lnTo>
                  <a:pt x="423" y="40"/>
                </a:lnTo>
                <a:lnTo>
                  <a:pt x="428" y="40"/>
                </a:lnTo>
                <a:lnTo>
                  <a:pt x="433" y="40"/>
                </a:lnTo>
                <a:lnTo>
                  <a:pt x="433" y="46"/>
                </a:lnTo>
                <a:lnTo>
                  <a:pt x="433" y="52"/>
                </a:lnTo>
                <a:lnTo>
                  <a:pt x="438" y="52"/>
                </a:lnTo>
                <a:lnTo>
                  <a:pt x="443" y="52"/>
                </a:lnTo>
                <a:lnTo>
                  <a:pt x="448" y="52"/>
                </a:lnTo>
                <a:lnTo>
                  <a:pt x="454" y="57"/>
                </a:lnTo>
                <a:lnTo>
                  <a:pt x="459" y="69"/>
                </a:lnTo>
                <a:lnTo>
                  <a:pt x="464" y="63"/>
                </a:lnTo>
                <a:lnTo>
                  <a:pt x="485" y="57"/>
                </a:lnTo>
                <a:lnTo>
                  <a:pt x="485" y="52"/>
                </a:lnTo>
                <a:lnTo>
                  <a:pt x="485" y="46"/>
                </a:lnTo>
                <a:lnTo>
                  <a:pt x="490" y="46"/>
                </a:lnTo>
                <a:lnTo>
                  <a:pt x="500" y="46"/>
                </a:lnTo>
                <a:lnTo>
                  <a:pt x="510" y="57"/>
                </a:lnTo>
                <a:lnTo>
                  <a:pt x="521" y="52"/>
                </a:lnTo>
                <a:lnTo>
                  <a:pt x="526" y="52"/>
                </a:lnTo>
                <a:lnTo>
                  <a:pt x="526" y="57"/>
                </a:lnTo>
                <a:lnTo>
                  <a:pt x="531" y="57"/>
                </a:lnTo>
                <a:lnTo>
                  <a:pt x="541" y="69"/>
                </a:lnTo>
                <a:lnTo>
                  <a:pt x="541" y="74"/>
                </a:lnTo>
                <a:lnTo>
                  <a:pt x="541" y="86"/>
                </a:lnTo>
                <a:lnTo>
                  <a:pt x="546" y="86"/>
                </a:lnTo>
                <a:lnTo>
                  <a:pt x="552" y="91"/>
                </a:lnTo>
                <a:lnTo>
                  <a:pt x="552" y="97"/>
                </a:lnTo>
                <a:lnTo>
                  <a:pt x="557" y="103"/>
                </a:lnTo>
                <a:lnTo>
                  <a:pt x="562" y="109"/>
                </a:lnTo>
                <a:lnTo>
                  <a:pt x="567" y="109"/>
                </a:lnTo>
                <a:close/>
              </a:path>
            </a:pathLst>
          </a:custGeom>
          <a:solidFill>
            <a:srgbClr val="FF9FA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58" name="Freeform 13"/>
          <p:cNvSpPr>
            <a:spLocks/>
          </p:cNvSpPr>
          <p:nvPr/>
        </p:nvSpPr>
        <p:spPr bwMode="auto">
          <a:xfrm>
            <a:off x="1514476" y="940594"/>
            <a:ext cx="741363" cy="509588"/>
          </a:xfrm>
          <a:custGeom>
            <a:avLst/>
            <a:gdLst>
              <a:gd name="T0" fmla="*/ 2147483647 w 536"/>
              <a:gd name="T1" fmla="*/ 2147483647 h 473"/>
              <a:gd name="T2" fmla="*/ 2147483647 w 536"/>
              <a:gd name="T3" fmla="*/ 2147483647 h 473"/>
              <a:gd name="T4" fmla="*/ 2147483647 w 536"/>
              <a:gd name="T5" fmla="*/ 2147483647 h 473"/>
              <a:gd name="T6" fmla="*/ 2147483647 w 536"/>
              <a:gd name="T7" fmla="*/ 2147483647 h 473"/>
              <a:gd name="T8" fmla="*/ 2147483647 w 536"/>
              <a:gd name="T9" fmla="*/ 2147483647 h 473"/>
              <a:gd name="T10" fmla="*/ 2147483647 w 536"/>
              <a:gd name="T11" fmla="*/ 2147483647 h 473"/>
              <a:gd name="T12" fmla="*/ 2147483647 w 536"/>
              <a:gd name="T13" fmla="*/ 2147483647 h 473"/>
              <a:gd name="T14" fmla="*/ 2147483647 w 536"/>
              <a:gd name="T15" fmla="*/ 2147483647 h 473"/>
              <a:gd name="T16" fmla="*/ 2147483647 w 536"/>
              <a:gd name="T17" fmla="*/ 2147483647 h 473"/>
              <a:gd name="T18" fmla="*/ 2147483647 w 536"/>
              <a:gd name="T19" fmla="*/ 2147483647 h 473"/>
              <a:gd name="T20" fmla="*/ 2147483647 w 536"/>
              <a:gd name="T21" fmla="*/ 2147483647 h 473"/>
              <a:gd name="T22" fmla="*/ 2147483647 w 536"/>
              <a:gd name="T23" fmla="*/ 2147483647 h 473"/>
              <a:gd name="T24" fmla="*/ 2147483647 w 536"/>
              <a:gd name="T25" fmla="*/ 2147483647 h 473"/>
              <a:gd name="T26" fmla="*/ 2147483647 w 536"/>
              <a:gd name="T27" fmla="*/ 2147483647 h 473"/>
              <a:gd name="T28" fmla="*/ 2147483647 w 536"/>
              <a:gd name="T29" fmla="*/ 2147483647 h 473"/>
              <a:gd name="T30" fmla="*/ 2147483647 w 536"/>
              <a:gd name="T31" fmla="*/ 2147483647 h 473"/>
              <a:gd name="T32" fmla="*/ 2147483647 w 536"/>
              <a:gd name="T33" fmla="*/ 2147483647 h 473"/>
              <a:gd name="T34" fmla="*/ 2147483647 w 536"/>
              <a:gd name="T35" fmla="*/ 2147483647 h 473"/>
              <a:gd name="T36" fmla="*/ 2147483647 w 536"/>
              <a:gd name="T37" fmla="*/ 2147483647 h 473"/>
              <a:gd name="T38" fmla="*/ 2147483647 w 536"/>
              <a:gd name="T39" fmla="*/ 2147483647 h 473"/>
              <a:gd name="T40" fmla="*/ 2147483647 w 536"/>
              <a:gd name="T41" fmla="*/ 2147483647 h 473"/>
              <a:gd name="T42" fmla="*/ 2147483647 w 536"/>
              <a:gd name="T43" fmla="*/ 2147483647 h 473"/>
              <a:gd name="T44" fmla="*/ 2147483647 w 536"/>
              <a:gd name="T45" fmla="*/ 2147483647 h 473"/>
              <a:gd name="T46" fmla="*/ 2147483647 w 536"/>
              <a:gd name="T47" fmla="*/ 2147483647 h 473"/>
              <a:gd name="T48" fmla="*/ 0 w 536"/>
              <a:gd name="T49" fmla="*/ 2147483647 h 473"/>
              <a:gd name="T50" fmla="*/ 2147483647 w 536"/>
              <a:gd name="T51" fmla="*/ 2147483647 h 473"/>
              <a:gd name="T52" fmla="*/ 2147483647 w 536"/>
              <a:gd name="T53" fmla="*/ 2147483647 h 473"/>
              <a:gd name="T54" fmla="*/ 2147483647 w 536"/>
              <a:gd name="T55" fmla="*/ 2147483647 h 473"/>
              <a:gd name="T56" fmla="*/ 2147483647 w 536"/>
              <a:gd name="T57" fmla="*/ 2147483647 h 473"/>
              <a:gd name="T58" fmla="*/ 2147483647 w 536"/>
              <a:gd name="T59" fmla="*/ 2147483647 h 473"/>
              <a:gd name="T60" fmla="*/ 2147483647 w 536"/>
              <a:gd name="T61" fmla="*/ 2147483647 h 473"/>
              <a:gd name="T62" fmla="*/ 2147483647 w 536"/>
              <a:gd name="T63" fmla="*/ 2147483647 h 473"/>
              <a:gd name="T64" fmla="*/ 2147483647 w 536"/>
              <a:gd name="T65" fmla="*/ 2147483647 h 473"/>
              <a:gd name="T66" fmla="*/ 2147483647 w 536"/>
              <a:gd name="T67" fmla="*/ 2147483647 h 473"/>
              <a:gd name="T68" fmla="*/ 2147483647 w 536"/>
              <a:gd name="T69" fmla="*/ 2147483647 h 473"/>
              <a:gd name="T70" fmla="*/ 2147483647 w 536"/>
              <a:gd name="T71" fmla="*/ 2147483647 h 473"/>
              <a:gd name="T72" fmla="*/ 2147483647 w 536"/>
              <a:gd name="T73" fmla="*/ 2147483647 h 473"/>
              <a:gd name="T74" fmla="*/ 2147483647 w 536"/>
              <a:gd name="T75" fmla="*/ 2147483647 h 473"/>
              <a:gd name="T76" fmla="*/ 2147483647 w 536"/>
              <a:gd name="T77" fmla="*/ 2147483647 h 473"/>
              <a:gd name="T78" fmla="*/ 2147483647 w 536"/>
              <a:gd name="T79" fmla="*/ 2147483647 h 473"/>
              <a:gd name="T80" fmla="*/ 2147483647 w 536"/>
              <a:gd name="T81" fmla="*/ 2147483647 h 473"/>
              <a:gd name="T82" fmla="*/ 2147483647 w 536"/>
              <a:gd name="T83" fmla="*/ 2147483647 h 473"/>
              <a:gd name="T84" fmla="*/ 2147483647 w 536"/>
              <a:gd name="T85" fmla="*/ 2147483647 h 473"/>
              <a:gd name="T86" fmla="*/ 2147483647 w 536"/>
              <a:gd name="T87" fmla="*/ 2147483647 h 473"/>
              <a:gd name="T88" fmla="*/ 2147483647 w 536"/>
              <a:gd name="T89" fmla="*/ 2147483647 h 473"/>
              <a:gd name="T90" fmla="*/ 2147483647 w 536"/>
              <a:gd name="T91" fmla="*/ 2147483647 h 473"/>
              <a:gd name="T92" fmla="*/ 2147483647 w 536"/>
              <a:gd name="T93" fmla="*/ 2147483647 h 473"/>
              <a:gd name="T94" fmla="*/ 2147483647 w 536"/>
              <a:gd name="T95" fmla="*/ 2147483647 h 473"/>
              <a:gd name="T96" fmla="*/ 2147483647 w 536"/>
              <a:gd name="T97" fmla="*/ 2147483647 h 473"/>
              <a:gd name="T98" fmla="*/ 2147483647 w 536"/>
              <a:gd name="T99" fmla="*/ 2147483647 h 473"/>
              <a:gd name="T100" fmla="*/ 2147483647 w 536"/>
              <a:gd name="T101" fmla="*/ 2147483647 h 473"/>
              <a:gd name="T102" fmla="*/ 2147483647 w 536"/>
              <a:gd name="T103" fmla="*/ 2147483647 h 473"/>
              <a:gd name="T104" fmla="*/ 2147483647 w 536"/>
              <a:gd name="T105" fmla="*/ 2147483647 h 473"/>
              <a:gd name="T106" fmla="*/ 2147483647 w 536"/>
              <a:gd name="T107" fmla="*/ 2147483647 h 473"/>
              <a:gd name="T108" fmla="*/ 2147483647 w 536"/>
              <a:gd name="T109" fmla="*/ 2147483647 h 473"/>
              <a:gd name="T110" fmla="*/ 2147483647 w 536"/>
              <a:gd name="T111" fmla="*/ 2147483647 h 473"/>
              <a:gd name="T112" fmla="*/ 2147483647 w 536"/>
              <a:gd name="T113" fmla="*/ 2147483647 h 473"/>
              <a:gd name="T114" fmla="*/ 2147483647 w 536"/>
              <a:gd name="T115" fmla="*/ 2147483647 h 47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36"/>
              <a:gd name="T175" fmla="*/ 0 h 473"/>
              <a:gd name="T176" fmla="*/ 536 w 536"/>
              <a:gd name="T177" fmla="*/ 473 h 47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36" h="473">
                <a:moveTo>
                  <a:pt x="448" y="428"/>
                </a:moveTo>
                <a:lnTo>
                  <a:pt x="443" y="428"/>
                </a:lnTo>
                <a:lnTo>
                  <a:pt x="438" y="422"/>
                </a:lnTo>
                <a:lnTo>
                  <a:pt x="433" y="416"/>
                </a:lnTo>
                <a:lnTo>
                  <a:pt x="433" y="410"/>
                </a:lnTo>
                <a:lnTo>
                  <a:pt x="427" y="405"/>
                </a:lnTo>
                <a:lnTo>
                  <a:pt x="422" y="405"/>
                </a:lnTo>
                <a:lnTo>
                  <a:pt x="422" y="393"/>
                </a:lnTo>
                <a:lnTo>
                  <a:pt x="422" y="388"/>
                </a:lnTo>
                <a:lnTo>
                  <a:pt x="412" y="376"/>
                </a:lnTo>
                <a:lnTo>
                  <a:pt x="407" y="376"/>
                </a:lnTo>
                <a:lnTo>
                  <a:pt x="407" y="371"/>
                </a:lnTo>
                <a:lnTo>
                  <a:pt x="402" y="371"/>
                </a:lnTo>
                <a:lnTo>
                  <a:pt x="391" y="376"/>
                </a:lnTo>
                <a:lnTo>
                  <a:pt x="381" y="365"/>
                </a:lnTo>
                <a:lnTo>
                  <a:pt x="371" y="365"/>
                </a:lnTo>
                <a:lnTo>
                  <a:pt x="366" y="365"/>
                </a:lnTo>
                <a:lnTo>
                  <a:pt x="366" y="371"/>
                </a:lnTo>
                <a:lnTo>
                  <a:pt x="366" y="376"/>
                </a:lnTo>
                <a:lnTo>
                  <a:pt x="345" y="382"/>
                </a:lnTo>
                <a:lnTo>
                  <a:pt x="340" y="388"/>
                </a:lnTo>
                <a:lnTo>
                  <a:pt x="335" y="376"/>
                </a:lnTo>
                <a:lnTo>
                  <a:pt x="329" y="371"/>
                </a:lnTo>
                <a:lnTo>
                  <a:pt x="324" y="371"/>
                </a:lnTo>
                <a:lnTo>
                  <a:pt x="319" y="371"/>
                </a:lnTo>
                <a:lnTo>
                  <a:pt x="314" y="371"/>
                </a:lnTo>
                <a:lnTo>
                  <a:pt x="314" y="365"/>
                </a:lnTo>
                <a:lnTo>
                  <a:pt x="314" y="359"/>
                </a:lnTo>
                <a:lnTo>
                  <a:pt x="309" y="359"/>
                </a:lnTo>
                <a:lnTo>
                  <a:pt x="304" y="359"/>
                </a:lnTo>
                <a:lnTo>
                  <a:pt x="304" y="348"/>
                </a:lnTo>
                <a:lnTo>
                  <a:pt x="304" y="325"/>
                </a:lnTo>
                <a:lnTo>
                  <a:pt x="304" y="319"/>
                </a:lnTo>
                <a:lnTo>
                  <a:pt x="299" y="319"/>
                </a:lnTo>
                <a:lnTo>
                  <a:pt x="293" y="319"/>
                </a:lnTo>
                <a:lnTo>
                  <a:pt x="288" y="319"/>
                </a:lnTo>
                <a:lnTo>
                  <a:pt x="283" y="319"/>
                </a:lnTo>
                <a:lnTo>
                  <a:pt x="283" y="336"/>
                </a:lnTo>
                <a:lnTo>
                  <a:pt x="283" y="342"/>
                </a:lnTo>
                <a:lnTo>
                  <a:pt x="278" y="348"/>
                </a:lnTo>
                <a:lnTo>
                  <a:pt x="262" y="353"/>
                </a:lnTo>
                <a:lnTo>
                  <a:pt x="257" y="359"/>
                </a:lnTo>
                <a:lnTo>
                  <a:pt x="257" y="365"/>
                </a:lnTo>
                <a:lnTo>
                  <a:pt x="257" y="371"/>
                </a:lnTo>
                <a:lnTo>
                  <a:pt x="262" y="382"/>
                </a:lnTo>
                <a:lnTo>
                  <a:pt x="247" y="399"/>
                </a:lnTo>
                <a:lnTo>
                  <a:pt x="252" y="416"/>
                </a:lnTo>
                <a:lnTo>
                  <a:pt x="252" y="422"/>
                </a:lnTo>
                <a:lnTo>
                  <a:pt x="252" y="433"/>
                </a:lnTo>
                <a:lnTo>
                  <a:pt x="221" y="422"/>
                </a:lnTo>
                <a:lnTo>
                  <a:pt x="216" y="416"/>
                </a:lnTo>
                <a:lnTo>
                  <a:pt x="211" y="416"/>
                </a:lnTo>
                <a:lnTo>
                  <a:pt x="211" y="410"/>
                </a:lnTo>
                <a:lnTo>
                  <a:pt x="206" y="410"/>
                </a:lnTo>
                <a:lnTo>
                  <a:pt x="201" y="410"/>
                </a:lnTo>
                <a:lnTo>
                  <a:pt x="195" y="416"/>
                </a:lnTo>
                <a:lnTo>
                  <a:pt x="195" y="422"/>
                </a:lnTo>
                <a:lnTo>
                  <a:pt x="195" y="433"/>
                </a:lnTo>
                <a:lnTo>
                  <a:pt x="190" y="439"/>
                </a:lnTo>
                <a:lnTo>
                  <a:pt x="190" y="445"/>
                </a:lnTo>
                <a:lnTo>
                  <a:pt x="185" y="450"/>
                </a:lnTo>
                <a:lnTo>
                  <a:pt x="185" y="456"/>
                </a:lnTo>
                <a:lnTo>
                  <a:pt x="180" y="456"/>
                </a:lnTo>
                <a:lnTo>
                  <a:pt x="180" y="450"/>
                </a:lnTo>
                <a:lnTo>
                  <a:pt x="175" y="450"/>
                </a:lnTo>
                <a:lnTo>
                  <a:pt x="175" y="445"/>
                </a:lnTo>
                <a:lnTo>
                  <a:pt x="170" y="445"/>
                </a:lnTo>
                <a:lnTo>
                  <a:pt x="165" y="450"/>
                </a:lnTo>
                <a:lnTo>
                  <a:pt x="165" y="456"/>
                </a:lnTo>
                <a:lnTo>
                  <a:pt x="159" y="450"/>
                </a:lnTo>
                <a:lnTo>
                  <a:pt x="154" y="450"/>
                </a:lnTo>
                <a:lnTo>
                  <a:pt x="149" y="456"/>
                </a:lnTo>
                <a:lnTo>
                  <a:pt x="154" y="456"/>
                </a:lnTo>
                <a:lnTo>
                  <a:pt x="159" y="456"/>
                </a:lnTo>
                <a:lnTo>
                  <a:pt x="159" y="462"/>
                </a:lnTo>
                <a:lnTo>
                  <a:pt x="159" y="467"/>
                </a:lnTo>
                <a:lnTo>
                  <a:pt x="154" y="467"/>
                </a:lnTo>
                <a:lnTo>
                  <a:pt x="149" y="473"/>
                </a:lnTo>
                <a:lnTo>
                  <a:pt x="144" y="473"/>
                </a:lnTo>
                <a:lnTo>
                  <a:pt x="139" y="473"/>
                </a:lnTo>
                <a:lnTo>
                  <a:pt x="139" y="467"/>
                </a:lnTo>
                <a:lnTo>
                  <a:pt x="139" y="462"/>
                </a:lnTo>
                <a:lnTo>
                  <a:pt x="134" y="456"/>
                </a:lnTo>
                <a:lnTo>
                  <a:pt x="128" y="456"/>
                </a:lnTo>
                <a:lnTo>
                  <a:pt x="128" y="462"/>
                </a:lnTo>
                <a:lnTo>
                  <a:pt x="123" y="462"/>
                </a:lnTo>
                <a:lnTo>
                  <a:pt x="118" y="462"/>
                </a:lnTo>
                <a:lnTo>
                  <a:pt x="113" y="456"/>
                </a:lnTo>
                <a:lnTo>
                  <a:pt x="108" y="450"/>
                </a:lnTo>
                <a:lnTo>
                  <a:pt x="97" y="456"/>
                </a:lnTo>
                <a:lnTo>
                  <a:pt x="92" y="450"/>
                </a:lnTo>
                <a:lnTo>
                  <a:pt x="92" y="445"/>
                </a:lnTo>
                <a:lnTo>
                  <a:pt x="97" y="439"/>
                </a:lnTo>
                <a:lnTo>
                  <a:pt x="87" y="439"/>
                </a:lnTo>
                <a:lnTo>
                  <a:pt x="87" y="433"/>
                </a:lnTo>
                <a:lnTo>
                  <a:pt x="82" y="433"/>
                </a:lnTo>
                <a:lnTo>
                  <a:pt x="82" y="428"/>
                </a:lnTo>
                <a:lnTo>
                  <a:pt x="82" y="422"/>
                </a:lnTo>
                <a:lnTo>
                  <a:pt x="77" y="428"/>
                </a:lnTo>
                <a:lnTo>
                  <a:pt x="72" y="428"/>
                </a:lnTo>
                <a:lnTo>
                  <a:pt x="72" y="433"/>
                </a:lnTo>
                <a:lnTo>
                  <a:pt x="72" y="428"/>
                </a:lnTo>
                <a:lnTo>
                  <a:pt x="67" y="428"/>
                </a:lnTo>
                <a:lnTo>
                  <a:pt x="67" y="422"/>
                </a:lnTo>
                <a:lnTo>
                  <a:pt x="61" y="416"/>
                </a:lnTo>
                <a:lnTo>
                  <a:pt x="67" y="410"/>
                </a:lnTo>
                <a:lnTo>
                  <a:pt x="67" y="405"/>
                </a:lnTo>
                <a:lnTo>
                  <a:pt x="67" y="399"/>
                </a:lnTo>
                <a:lnTo>
                  <a:pt x="67" y="393"/>
                </a:lnTo>
                <a:lnTo>
                  <a:pt x="67" y="388"/>
                </a:lnTo>
                <a:lnTo>
                  <a:pt x="61" y="382"/>
                </a:lnTo>
                <a:lnTo>
                  <a:pt x="56" y="382"/>
                </a:lnTo>
                <a:lnTo>
                  <a:pt x="61" y="388"/>
                </a:lnTo>
                <a:lnTo>
                  <a:pt x="61" y="393"/>
                </a:lnTo>
                <a:lnTo>
                  <a:pt x="56" y="393"/>
                </a:lnTo>
                <a:lnTo>
                  <a:pt x="56" y="399"/>
                </a:lnTo>
                <a:lnTo>
                  <a:pt x="51" y="399"/>
                </a:lnTo>
                <a:lnTo>
                  <a:pt x="46" y="393"/>
                </a:lnTo>
                <a:lnTo>
                  <a:pt x="51" y="388"/>
                </a:lnTo>
                <a:lnTo>
                  <a:pt x="51" y="382"/>
                </a:lnTo>
                <a:lnTo>
                  <a:pt x="56" y="382"/>
                </a:lnTo>
                <a:lnTo>
                  <a:pt x="56" y="376"/>
                </a:lnTo>
                <a:lnTo>
                  <a:pt x="51" y="376"/>
                </a:lnTo>
                <a:lnTo>
                  <a:pt x="46" y="376"/>
                </a:lnTo>
                <a:lnTo>
                  <a:pt x="41" y="371"/>
                </a:lnTo>
                <a:lnTo>
                  <a:pt x="41" y="365"/>
                </a:lnTo>
                <a:lnTo>
                  <a:pt x="51" y="348"/>
                </a:lnTo>
                <a:lnTo>
                  <a:pt x="51" y="342"/>
                </a:lnTo>
                <a:lnTo>
                  <a:pt x="56" y="336"/>
                </a:lnTo>
                <a:lnTo>
                  <a:pt x="56" y="331"/>
                </a:lnTo>
                <a:lnTo>
                  <a:pt x="61" y="325"/>
                </a:lnTo>
                <a:lnTo>
                  <a:pt x="67" y="319"/>
                </a:lnTo>
                <a:lnTo>
                  <a:pt x="72" y="319"/>
                </a:lnTo>
                <a:lnTo>
                  <a:pt x="77" y="314"/>
                </a:lnTo>
                <a:lnTo>
                  <a:pt x="82" y="314"/>
                </a:lnTo>
                <a:lnTo>
                  <a:pt x="87" y="314"/>
                </a:lnTo>
                <a:lnTo>
                  <a:pt x="92" y="308"/>
                </a:lnTo>
                <a:lnTo>
                  <a:pt x="92" y="302"/>
                </a:lnTo>
                <a:lnTo>
                  <a:pt x="97" y="302"/>
                </a:lnTo>
                <a:lnTo>
                  <a:pt x="103" y="296"/>
                </a:lnTo>
                <a:lnTo>
                  <a:pt x="103" y="291"/>
                </a:lnTo>
                <a:lnTo>
                  <a:pt x="103" y="285"/>
                </a:lnTo>
                <a:lnTo>
                  <a:pt x="97" y="279"/>
                </a:lnTo>
                <a:lnTo>
                  <a:pt x="92" y="274"/>
                </a:lnTo>
                <a:lnTo>
                  <a:pt x="87" y="274"/>
                </a:lnTo>
                <a:lnTo>
                  <a:pt x="77" y="274"/>
                </a:lnTo>
                <a:lnTo>
                  <a:pt x="67" y="268"/>
                </a:lnTo>
                <a:lnTo>
                  <a:pt x="61" y="268"/>
                </a:lnTo>
                <a:lnTo>
                  <a:pt x="56" y="268"/>
                </a:lnTo>
                <a:lnTo>
                  <a:pt x="51" y="268"/>
                </a:lnTo>
                <a:lnTo>
                  <a:pt x="46" y="262"/>
                </a:lnTo>
                <a:lnTo>
                  <a:pt x="46" y="257"/>
                </a:lnTo>
                <a:lnTo>
                  <a:pt x="46" y="251"/>
                </a:lnTo>
                <a:lnTo>
                  <a:pt x="41" y="245"/>
                </a:lnTo>
                <a:lnTo>
                  <a:pt x="41" y="234"/>
                </a:lnTo>
                <a:lnTo>
                  <a:pt x="41" y="228"/>
                </a:lnTo>
                <a:lnTo>
                  <a:pt x="46" y="217"/>
                </a:lnTo>
                <a:lnTo>
                  <a:pt x="41" y="217"/>
                </a:lnTo>
                <a:lnTo>
                  <a:pt x="36" y="205"/>
                </a:lnTo>
                <a:lnTo>
                  <a:pt x="41" y="205"/>
                </a:lnTo>
                <a:lnTo>
                  <a:pt x="41" y="200"/>
                </a:lnTo>
                <a:lnTo>
                  <a:pt x="36" y="200"/>
                </a:lnTo>
                <a:lnTo>
                  <a:pt x="30" y="211"/>
                </a:lnTo>
                <a:lnTo>
                  <a:pt x="25" y="211"/>
                </a:lnTo>
                <a:lnTo>
                  <a:pt x="25" y="200"/>
                </a:lnTo>
                <a:lnTo>
                  <a:pt x="20" y="200"/>
                </a:lnTo>
                <a:lnTo>
                  <a:pt x="20" y="205"/>
                </a:lnTo>
                <a:lnTo>
                  <a:pt x="20" y="211"/>
                </a:lnTo>
                <a:lnTo>
                  <a:pt x="20" y="217"/>
                </a:lnTo>
                <a:lnTo>
                  <a:pt x="25" y="217"/>
                </a:lnTo>
                <a:lnTo>
                  <a:pt x="20" y="222"/>
                </a:lnTo>
                <a:lnTo>
                  <a:pt x="15" y="222"/>
                </a:lnTo>
                <a:lnTo>
                  <a:pt x="5" y="217"/>
                </a:lnTo>
                <a:lnTo>
                  <a:pt x="0" y="211"/>
                </a:lnTo>
                <a:lnTo>
                  <a:pt x="0" y="205"/>
                </a:lnTo>
                <a:lnTo>
                  <a:pt x="0" y="200"/>
                </a:lnTo>
                <a:lnTo>
                  <a:pt x="0" y="194"/>
                </a:lnTo>
                <a:lnTo>
                  <a:pt x="0" y="188"/>
                </a:lnTo>
                <a:lnTo>
                  <a:pt x="0" y="183"/>
                </a:lnTo>
                <a:lnTo>
                  <a:pt x="0" y="171"/>
                </a:lnTo>
                <a:lnTo>
                  <a:pt x="5" y="171"/>
                </a:lnTo>
                <a:lnTo>
                  <a:pt x="15" y="177"/>
                </a:lnTo>
                <a:lnTo>
                  <a:pt x="20" y="177"/>
                </a:lnTo>
                <a:lnTo>
                  <a:pt x="25" y="171"/>
                </a:lnTo>
                <a:lnTo>
                  <a:pt x="25" y="165"/>
                </a:lnTo>
                <a:lnTo>
                  <a:pt x="30" y="160"/>
                </a:lnTo>
                <a:lnTo>
                  <a:pt x="30" y="154"/>
                </a:lnTo>
                <a:lnTo>
                  <a:pt x="25" y="143"/>
                </a:lnTo>
                <a:lnTo>
                  <a:pt x="25" y="137"/>
                </a:lnTo>
                <a:lnTo>
                  <a:pt x="30" y="120"/>
                </a:lnTo>
                <a:lnTo>
                  <a:pt x="41" y="91"/>
                </a:lnTo>
                <a:lnTo>
                  <a:pt x="25" y="80"/>
                </a:lnTo>
                <a:lnTo>
                  <a:pt x="20" y="74"/>
                </a:lnTo>
                <a:lnTo>
                  <a:pt x="30" y="69"/>
                </a:lnTo>
                <a:lnTo>
                  <a:pt x="30" y="63"/>
                </a:lnTo>
                <a:lnTo>
                  <a:pt x="36" y="63"/>
                </a:lnTo>
                <a:lnTo>
                  <a:pt x="41" y="63"/>
                </a:lnTo>
                <a:lnTo>
                  <a:pt x="51" y="63"/>
                </a:lnTo>
                <a:lnTo>
                  <a:pt x="56" y="57"/>
                </a:lnTo>
                <a:lnTo>
                  <a:pt x="56" y="46"/>
                </a:lnTo>
                <a:lnTo>
                  <a:pt x="72" y="40"/>
                </a:lnTo>
                <a:lnTo>
                  <a:pt x="77" y="46"/>
                </a:lnTo>
                <a:lnTo>
                  <a:pt x="82" y="46"/>
                </a:lnTo>
                <a:lnTo>
                  <a:pt x="87" y="52"/>
                </a:lnTo>
                <a:lnTo>
                  <a:pt x="92" y="52"/>
                </a:lnTo>
                <a:lnTo>
                  <a:pt x="97" y="52"/>
                </a:lnTo>
                <a:lnTo>
                  <a:pt x="103" y="52"/>
                </a:lnTo>
                <a:lnTo>
                  <a:pt x="113" y="52"/>
                </a:lnTo>
                <a:lnTo>
                  <a:pt x="118" y="52"/>
                </a:lnTo>
                <a:lnTo>
                  <a:pt x="123" y="52"/>
                </a:lnTo>
                <a:lnTo>
                  <a:pt x="128" y="46"/>
                </a:lnTo>
                <a:lnTo>
                  <a:pt x="139" y="29"/>
                </a:lnTo>
                <a:lnTo>
                  <a:pt x="144" y="17"/>
                </a:lnTo>
                <a:lnTo>
                  <a:pt x="144" y="12"/>
                </a:lnTo>
                <a:lnTo>
                  <a:pt x="149" y="12"/>
                </a:lnTo>
                <a:lnTo>
                  <a:pt x="165" y="6"/>
                </a:lnTo>
                <a:lnTo>
                  <a:pt x="170" y="6"/>
                </a:lnTo>
                <a:lnTo>
                  <a:pt x="170" y="12"/>
                </a:lnTo>
                <a:lnTo>
                  <a:pt x="165" y="12"/>
                </a:lnTo>
                <a:lnTo>
                  <a:pt x="170" y="12"/>
                </a:lnTo>
                <a:lnTo>
                  <a:pt x="175" y="17"/>
                </a:lnTo>
                <a:lnTo>
                  <a:pt x="180" y="17"/>
                </a:lnTo>
                <a:lnTo>
                  <a:pt x="180" y="12"/>
                </a:lnTo>
                <a:lnTo>
                  <a:pt x="195" y="6"/>
                </a:lnTo>
                <a:lnTo>
                  <a:pt x="201" y="0"/>
                </a:lnTo>
                <a:lnTo>
                  <a:pt x="206" y="0"/>
                </a:lnTo>
                <a:lnTo>
                  <a:pt x="211" y="0"/>
                </a:lnTo>
                <a:lnTo>
                  <a:pt x="211" y="6"/>
                </a:lnTo>
                <a:lnTo>
                  <a:pt x="216" y="6"/>
                </a:lnTo>
                <a:lnTo>
                  <a:pt x="221" y="6"/>
                </a:lnTo>
                <a:lnTo>
                  <a:pt x="226" y="6"/>
                </a:lnTo>
                <a:lnTo>
                  <a:pt x="242" y="6"/>
                </a:lnTo>
                <a:lnTo>
                  <a:pt x="262" y="17"/>
                </a:lnTo>
                <a:lnTo>
                  <a:pt x="278" y="17"/>
                </a:lnTo>
                <a:lnTo>
                  <a:pt x="283" y="29"/>
                </a:lnTo>
                <a:lnTo>
                  <a:pt x="288" y="34"/>
                </a:lnTo>
                <a:lnTo>
                  <a:pt x="299" y="34"/>
                </a:lnTo>
                <a:lnTo>
                  <a:pt x="304" y="29"/>
                </a:lnTo>
                <a:lnTo>
                  <a:pt x="309" y="29"/>
                </a:lnTo>
                <a:lnTo>
                  <a:pt x="314" y="29"/>
                </a:lnTo>
                <a:lnTo>
                  <a:pt x="319" y="29"/>
                </a:lnTo>
                <a:lnTo>
                  <a:pt x="319" y="34"/>
                </a:lnTo>
                <a:lnTo>
                  <a:pt x="324" y="34"/>
                </a:lnTo>
                <a:lnTo>
                  <a:pt x="329" y="29"/>
                </a:lnTo>
                <a:lnTo>
                  <a:pt x="329" y="34"/>
                </a:lnTo>
                <a:lnTo>
                  <a:pt x="335" y="34"/>
                </a:lnTo>
                <a:lnTo>
                  <a:pt x="340" y="34"/>
                </a:lnTo>
                <a:lnTo>
                  <a:pt x="345" y="40"/>
                </a:lnTo>
                <a:lnTo>
                  <a:pt x="350" y="46"/>
                </a:lnTo>
                <a:lnTo>
                  <a:pt x="345" y="52"/>
                </a:lnTo>
                <a:lnTo>
                  <a:pt x="340" y="57"/>
                </a:lnTo>
                <a:lnTo>
                  <a:pt x="335" y="57"/>
                </a:lnTo>
                <a:lnTo>
                  <a:pt x="324" y="69"/>
                </a:lnTo>
                <a:lnTo>
                  <a:pt x="319" y="69"/>
                </a:lnTo>
                <a:lnTo>
                  <a:pt x="324" y="74"/>
                </a:lnTo>
                <a:lnTo>
                  <a:pt x="335" y="80"/>
                </a:lnTo>
                <a:lnTo>
                  <a:pt x="345" y="74"/>
                </a:lnTo>
                <a:lnTo>
                  <a:pt x="350" y="80"/>
                </a:lnTo>
                <a:lnTo>
                  <a:pt x="355" y="74"/>
                </a:lnTo>
                <a:lnTo>
                  <a:pt x="360" y="86"/>
                </a:lnTo>
                <a:lnTo>
                  <a:pt x="366" y="80"/>
                </a:lnTo>
                <a:lnTo>
                  <a:pt x="366" y="74"/>
                </a:lnTo>
                <a:lnTo>
                  <a:pt x="366" y="69"/>
                </a:lnTo>
                <a:lnTo>
                  <a:pt x="366" y="63"/>
                </a:lnTo>
                <a:lnTo>
                  <a:pt x="376" y="63"/>
                </a:lnTo>
                <a:lnTo>
                  <a:pt x="386" y="57"/>
                </a:lnTo>
                <a:lnTo>
                  <a:pt x="391" y="57"/>
                </a:lnTo>
                <a:lnTo>
                  <a:pt x="391" y="52"/>
                </a:lnTo>
                <a:lnTo>
                  <a:pt x="386" y="46"/>
                </a:lnTo>
                <a:lnTo>
                  <a:pt x="376" y="34"/>
                </a:lnTo>
                <a:lnTo>
                  <a:pt x="381" y="29"/>
                </a:lnTo>
                <a:lnTo>
                  <a:pt x="386" y="29"/>
                </a:lnTo>
                <a:lnTo>
                  <a:pt x="386" y="23"/>
                </a:lnTo>
                <a:lnTo>
                  <a:pt x="386" y="17"/>
                </a:lnTo>
                <a:lnTo>
                  <a:pt x="386" y="12"/>
                </a:lnTo>
                <a:lnTo>
                  <a:pt x="386" y="6"/>
                </a:lnTo>
                <a:lnTo>
                  <a:pt x="391" y="6"/>
                </a:lnTo>
                <a:lnTo>
                  <a:pt x="396" y="12"/>
                </a:lnTo>
                <a:lnTo>
                  <a:pt x="407" y="23"/>
                </a:lnTo>
                <a:lnTo>
                  <a:pt x="412" y="29"/>
                </a:lnTo>
                <a:lnTo>
                  <a:pt x="417" y="34"/>
                </a:lnTo>
                <a:lnTo>
                  <a:pt x="422" y="34"/>
                </a:lnTo>
                <a:lnTo>
                  <a:pt x="422" y="40"/>
                </a:lnTo>
                <a:lnTo>
                  <a:pt x="427" y="40"/>
                </a:lnTo>
                <a:lnTo>
                  <a:pt x="433" y="40"/>
                </a:lnTo>
                <a:lnTo>
                  <a:pt x="433" y="46"/>
                </a:lnTo>
                <a:lnTo>
                  <a:pt x="438" y="52"/>
                </a:lnTo>
                <a:lnTo>
                  <a:pt x="443" y="57"/>
                </a:lnTo>
                <a:lnTo>
                  <a:pt x="453" y="63"/>
                </a:lnTo>
                <a:lnTo>
                  <a:pt x="438" y="80"/>
                </a:lnTo>
                <a:lnTo>
                  <a:pt x="443" y="86"/>
                </a:lnTo>
                <a:lnTo>
                  <a:pt x="438" y="91"/>
                </a:lnTo>
                <a:lnTo>
                  <a:pt x="453" y="97"/>
                </a:lnTo>
                <a:lnTo>
                  <a:pt x="448" y="103"/>
                </a:lnTo>
                <a:lnTo>
                  <a:pt x="443" y="109"/>
                </a:lnTo>
                <a:lnTo>
                  <a:pt x="438" y="109"/>
                </a:lnTo>
                <a:lnTo>
                  <a:pt x="433" y="109"/>
                </a:lnTo>
                <a:lnTo>
                  <a:pt x="433" y="114"/>
                </a:lnTo>
                <a:lnTo>
                  <a:pt x="427" y="114"/>
                </a:lnTo>
                <a:lnTo>
                  <a:pt x="412" y="109"/>
                </a:lnTo>
                <a:lnTo>
                  <a:pt x="412" y="103"/>
                </a:lnTo>
                <a:lnTo>
                  <a:pt x="407" y="109"/>
                </a:lnTo>
                <a:lnTo>
                  <a:pt x="402" y="103"/>
                </a:lnTo>
                <a:lnTo>
                  <a:pt x="402" y="109"/>
                </a:lnTo>
                <a:lnTo>
                  <a:pt x="402" y="114"/>
                </a:lnTo>
                <a:lnTo>
                  <a:pt x="407" y="114"/>
                </a:lnTo>
                <a:lnTo>
                  <a:pt x="412" y="120"/>
                </a:lnTo>
                <a:lnTo>
                  <a:pt x="417" y="126"/>
                </a:lnTo>
                <a:lnTo>
                  <a:pt x="412" y="131"/>
                </a:lnTo>
                <a:lnTo>
                  <a:pt x="407" y="131"/>
                </a:lnTo>
                <a:lnTo>
                  <a:pt x="402" y="131"/>
                </a:lnTo>
                <a:lnTo>
                  <a:pt x="396" y="126"/>
                </a:lnTo>
                <a:lnTo>
                  <a:pt x="391" y="126"/>
                </a:lnTo>
                <a:lnTo>
                  <a:pt x="386" y="120"/>
                </a:lnTo>
                <a:lnTo>
                  <a:pt x="386" y="126"/>
                </a:lnTo>
                <a:lnTo>
                  <a:pt x="381" y="126"/>
                </a:lnTo>
                <a:lnTo>
                  <a:pt x="376" y="126"/>
                </a:lnTo>
                <a:lnTo>
                  <a:pt x="381" y="120"/>
                </a:lnTo>
                <a:lnTo>
                  <a:pt x="381" y="114"/>
                </a:lnTo>
                <a:lnTo>
                  <a:pt x="381" y="109"/>
                </a:lnTo>
                <a:lnTo>
                  <a:pt x="376" y="109"/>
                </a:lnTo>
                <a:lnTo>
                  <a:pt x="376" y="114"/>
                </a:lnTo>
                <a:lnTo>
                  <a:pt x="371" y="114"/>
                </a:lnTo>
                <a:lnTo>
                  <a:pt x="366" y="109"/>
                </a:lnTo>
                <a:lnTo>
                  <a:pt x="366" y="114"/>
                </a:lnTo>
                <a:lnTo>
                  <a:pt x="360" y="114"/>
                </a:lnTo>
                <a:lnTo>
                  <a:pt x="355" y="114"/>
                </a:lnTo>
                <a:lnTo>
                  <a:pt x="355" y="126"/>
                </a:lnTo>
                <a:lnTo>
                  <a:pt x="360" y="126"/>
                </a:lnTo>
                <a:lnTo>
                  <a:pt x="350" y="137"/>
                </a:lnTo>
                <a:lnTo>
                  <a:pt x="355" y="137"/>
                </a:lnTo>
                <a:lnTo>
                  <a:pt x="360" y="137"/>
                </a:lnTo>
                <a:lnTo>
                  <a:pt x="360" y="143"/>
                </a:lnTo>
                <a:lnTo>
                  <a:pt x="360" y="148"/>
                </a:lnTo>
                <a:lnTo>
                  <a:pt x="360" y="154"/>
                </a:lnTo>
                <a:lnTo>
                  <a:pt x="366" y="165"/>
                </a:lnTo>
                <a:lnTo>
                  <a:pt x="376" y="171"/>
                </a:lnTo>
                <a:lnTo>
                  <a:pt x="381" y="165"/>
                </a:lnTo>
                <a:lnTo>
                  <a:pt x="381" y="171"/>
                </a:lnTo>
                <a:lnTo>
                  <a:pt x="386" y="171"/>
                </a:lnTo>
                <a:lnTo>
                  <a:pt x="396" y="183"/>
                </a:lnTo>
                <a:lnTo>
                  <a:pt x="402" y="194"/>
                </a:lnTo>
                <a:lnTo>
                  <a:pt x="402" y="205"/>
                </a:lnTo>
                <a:lnTo>
                  <a:pt x="407" y="211"/>
                </a:lnTo>
                <a:lnTo>
                  <a:pt x="412" y="217"/>
                </a:lnTo>
                <a:lnTo>
                  <a:pt x="417" y="217"/>
                </a:lnTo>
                <a:lnTo>
                  <a:pt x="422" y="217"/>
                </a:lnTo>
                <a:lnTo>
                  <a:pt x="427" y="217"/>
                </a:lnTo>
                <a:lnTo>
                  <a:pt x="427" y="222"/>
                </a:lnTo>
                <a:lnTo>
                  <a:pt x="422" y="228"/>
                </a:lnTo>
                <a:lnTo>
                  <a:pt x="422" y="251"/>
                </a:lnTo>
                <a:lnTo>
                  <a:pt x="407" y="257"/>
                </a:lnTo>
                <a:lnTo>
                  <a:pt x="412" y="268"/>
                </a:lnTo>
                <a:lnTo>
                  <a:pt x="407" y="274"/>
                </a:lnTo>
                <a:lnTo>
                  <a:pt x="412" y="274"/>
                </a:lnTo>
                <a:lnTo>
                  <a:pt x="427" y="262"/>
                </a:lnTo>
                <a:lnTo>
                  <a:pt x="433" y="262"/>
                </a:lnTo>
                <a:lnTo>
                  <a:pt x="448" y="262"/>
                </a:lnTo>
                <a:lnTo>
                  <a:pt x="453" y="262"/>
                </a:lnTo>
                <a:lnTo>
                  <a:pt x="458" y="262"/>
                </a:lnTo>
                <a:lnTo>
                  <a:pt x="469" y="257"/>
                </a:lnTo>
                <a:lnTo>
                  <a:pt x="479" y="251"/>
                </a:lnTo>
                <a:lnTo>
                  <a:pt x="479" y="245"/>
                </a:lnTo>
                <a:lnTo>
                  <a:pt x="479" y="240"/>
                </a:lnTo>
                <a:lnTo>
                  <a:pt x="479" y="234"/>
                </a:lnTo>
                <a:lnTo>
                  <a:pt x="484" y="228"/>
                </a:lnTo>
                <a:lnTo>
                  <a:pt x="484" y="234"/>
                </a:lnTo>
                <a:lnTo>
                  <a:pt x="489" y="234"/>
                </a:lnTo>
                <a:lnTo>
                  <a:pt x="494" y="228"/>
                </a:lnTo>
                <a:lnTo>
                  <a:pt x="500" y="228"/>
                </a:lnTo>
                <a:lnTo>
                  <a:pt x="500" y="234"/>
                </a:lnTo>
                <a:lnTo>
                  <a:pt x="505" y="234"/>
                </a:lnTo>
                <a:lnTo>
                  <a:pt x="510" y="245"/>
                </a:lnTo>
                <a:lnTo>
                  <a:pt x="500" y="245"/>
                </a:lnTo>
                <a:lnTo>
                  <a:pt x="494" y="245"/>
                </a:lnTo>
                <a:lnTo>
                  <a:pt x="494" y="251"/>
                </a:lnTo>
                <a:lnTo>
                  <a:pt x="500" y="251"/>
                </a:lnTo>
                <a:lnTo>
                  <a:pt x="505" y="251"/>
                </a:lnTo>
                <a:lnTo>
                  <a:pt x="515" y="251"/>
                </a:lnTo>
                <a:lnTo>
                  <a:pt x="520" y="251"/>
                </a:lnTo>
                <a:lnTo>
                  <a:pt x="525" y="251"/>
                </a:lnTo>
                <a:lnTo>
                  <a:pt x="525" y="262"/>
                </a:lnTo>
                <a:lnTo>
                  <a:pt x="525" y="268"/>
                </a:lnTo>
                <a:lnTo>
                  <a:pt x="525" y="279"/>
                </a:lnTo>
                <a:lnTo>
                  <a:pt x="525" y="285"/>
                </a:lnTo>
                <a:lnTo>
                  <a:pt x="520" y="291"/>
                </a:lnTo>
                <a:lnTo>
                  <a:pt x="520" y="308"/>
                </a:lnTo>
                <a:lnTo>
                  <a:pt x="525" y="308"/>
                </a:lnTo>
                <a:lnTo>
                  <a:pt x="531" y="314"/>
                </a:lnTo>
                <a:lnTo>
                  <a:pt x="536" y="325"/>
                </a:lnTo>
                <a:lnTo>
                  <a:pt x="536" y="331"/>
                </a:lnTo>
                <a:lnTo>
                  <a:pt x="531" y="331"/>
                </a:lnTo>
                <a:lnTo>
                  <a:pt x="525" y="336"/>
                </a:lnTo>
                <a:lnTo>
                  <a:pt x="520" y="336"/>
                </a:lnTo>
                <a:lnTo>
                  <a:pt x="515" y="331"/>
                </a:lnTo>
                <a:lnTo>
                  <a:pt x="510" y="331"/>
                </a:lnTo>
                <a:lnTo>
                  <a:pt x="510" y="336"/>
                </a:lnTo>
                <a:lnTo>
                  <a:pt x="505" y="342"/>
                </a:lnTo>
                <a:lnTo>
                  <a:pt x="494" y="342"/>
                </a:lnTo>
                <a:lnTo>
                  <a:pt x="484" y="348"/>
                </a:lnTo>
                <a:lnTo>
                  <a:pt x="489" y="353"/>
                </a:lnTo>
                <a:lnTo>
                  <a:pt x="489" y="359"/>
                </a:lnTo>
                <a:lnTo>
                  <a:pt x="494" y="371"/>
                </a:lnTo>
                <a:lnTo>
                  <a:pt x="494" y="376"/>
                </a:lnTo>
                <a:lnTo>
                  <a:pt x="494" y="382"/>
                </a:lnTo>
                <a:lnTo>
                  <a:pt x="479" y="405"/>
                </a:lnTo>
                <a:lnTo>
                  <a:pt x="474" y="410"/>
                </a:lnTo>
                <a:lnTo>
                  <a:pt x="469" y="416"/>
                </a:lnTo>
                <a:lnTo>
                  <a:pt x="464" y="416"/>
                </a:lnTo>
                <a:lnTo>
                  <a:pt x="453" y="422"/>
                </a:lnTo>
                <a:lnTo>
                  <a:pt x="448" y="428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59" name="Freeform 14"/>
          <p:cNvSpPr>
            <a:spLocks/>
          </p:cNvSpPr>
          <p:nvPr/>
        </p:nvSpPr>
        <p:spPr bwMode="auto">
          <a:xfrm>
            <a:off x="1514476" y="3212306"/>
            <a:ext cx="790575" cy="742950"/>
          </a:xfrm>
          <a:custGeom>
            <a:avLst/>
            <a:gdLst>
              <a:gd name="T0" fmla="*/ 2147483647 w 572"/>
              <a:gd name="T1" fmla="*/ 2147483647 h 689"/>
              <a:gd name="T2" fmla="*/ 2147483647 w 572"/>
              <a:gd name="T3" fmla="*/ 2147483647 h 689"/>
              <a:gd name="T4" fmla="*/ 2147483647 w 572"/>
              <a:gd name="T5" fmla="*/ 2147483647 h 689"/>
              <a:gd name="T6" fmla="*/ 2147483647 w 572"/>
              <a:gd name="T7" fmla="*/ 2147483647 h 689"/>
              <a:gd name="T8" fmla="*/ 2147483647 w 572"/>
              <a:gd name="T9" fmla="*/ 2147483647 h 689"/>
              <a:gd name="T10" fmla="*/ 2147483647 w 572"/>
              <a:gd name="T11" fmla="*/ 2147483647 h 689"/>
              <a:gd name="T12" fmla="*/ 2147483647 w 572"/>
              <a:gd name="T13" fmla="*/ 2147483647 h 689"/>
              <a:gd name="T14" fmla="*/ 2147483647 w 572"/>
              <a:gd name="T15" fmla="*/ 2147483647 h 689"/>
              <a:gd name="T16" fmla="*/ 2147483647 w 572"/>
              <a:gd name="T17" fmla="*/ 2147483647 h 689"/>
              <a:gd name="T18" fmla="*/ 2147483647 w 572"/>
              <a:gd name="T19" fmla="*/ 2147483647 h 689"/>
              <a:gd name="T20" fmla="*/ 2147483647 w 572"/>
              <a:gd name="T21" fmla="*/ 2147483647 h 689"/>
              <a:gd name="T22" fmla="*/ 2147483647 w 572"/>
              <a:gd name="T23" fmla="*/ 2147483647 h 689"/>
              <a:gd name="T24" fmla="*/ 2147483647 w 572"/>
              <a:gd name="T25" fmla="*/ 2147483647 h 689"/>
              <a:gd name="T26" fmla="*/ 2147483647 w 572"/>
              <a:gd name="T27" fmla="*/ 2147483647 h 689"/>
              <a:gd name="T28" fmla="*/ 2147483647 w 572"/>
              <a:gd name="T29" fmla="*/ 2147483647 h 689"/>
              <a:gd name="T30" fmla="*/ 2147483647 w 572"/>
              <a:gd name="T31" fmla="*/ 2147483647 h 689"/>
              <a:gd name="T32" fmla="*/ 2147483647 w 572"/>
              <a:gd name="T33" fmla="*/ 2147483647 h 689"/>
              <a:gd name="T34" fmla="*/ 2147483647 w 572"/>
              <a:gd name="T35" fmla="*/ 2147483647 h 689"/>
              <a:gd name="T36" fmla="*/ 2147483647 w 572"/>
              <a:gd name="T37" fmla="*/ 2147483647 h 689"/>
              <a:gd name="T38" fmla="*/ 2147483647 w 572"/>
              <a:gd name="T39" fmla="*/ 2147483647 h 689"/>
              <a:gd name="T40" fmla="*/ 2147483647 w 572"/>
              <a:gd name="T41" fmla="*/ 2147483647 h 689"/>
              <a:gd name="T42" fmla="*/ 2147483647 w 572"/>
              <a:gd name="T43" fmla="*/ 2147483647 h 689"/>
              <a:gd name="T44" fmla="*/ 2147483647 w 572"/>
              <a:gd name="T45" fmla="*/ 2147483647 h 689"/>
              <a:gd name="T46" fmla="*/ 2147483647 w 572"/>
              <a:gd name="T47" fmla="*/ 2147483647 h 689"/>
              <a:gd name="T48" fmla="*/ 2147483647 w 572"/>
              <a:gd name="T49" fmla="*/ 2147483647 h 689"/>
              <a:gd name="T50" fmla="*/ 2147483647 w 572"/>
              <a:gd name="T51" fmla="*/ 2147483647 h 689"/>
              <a:gd name="T52" fmla="*/ 2147483647 w 572"/>
              <a:gd name="T53" fmla="*/ 2147483647 h 689"/>
              <a:gd name="T54" fmla="*/ 2147483647 w 572"/>
              <a:gd name="T55" fmla="*/ 2147483647 h 689"/>
              <a:gd name="T56" fmla="*/ 2147483647 w 572"/>
              <a:gd name="T57" fmla="*/ 2147483647 h 689"/>
              <a:gd name="T58" fmla="*/ 2147483647 w 572"/>
              <a:gd name="T59" fmla="*/ 2147483647 h 689"/>
              <a:gd name="T60" fmla="*/ 2147483647 w 572"/>
              <a:gd name="T61" fmla="*/ 2147483647 h 689"/>
              <a:gd name="T62" fmla="*/ 2147483647 w 572"/>
              <a:gd name="T63" fmla="*/ 2147483647 h 689"/>
              <a:gd name="T64" fmla="*/ 2147483647 w 572"/>
              <a:gd name="T65" fmla="*/ 2147483647 h 689"/>
              <a:gd name="T66" fmla="*/ 2147483647 w 572"/>
              <a:gd name="T67" fmla="*/ 2147483647 h 689"/>
              <a:gd name="T68" fmla="*/ 2147483647 w 572"/>
              <a:gd name="T69" fmla="*/ 2147483647 h 689"/>
              <a:gd name="T70" fmla="*/ 2147483647 w 572"/>
              <a:gd name="T71" fmla="*/ 2147483647 h 689"/>
              <a:gd name="T72" fmla="*/ 2147483647 w 572"/>
              <a:gd name="T73" fmla="*/ 2147483647 h 689"/>
              <a:gd name="T74" fmla="*/ 2147483647 w 572"/>
              <a:gd name="T75" fmla="*/ 2147483647 h 689"/>
              <a:gd name="T76" fmla="*/ 2147483647 w 572"/>
              <a:gd name="T77" fmla="*/ 2147483647 h 689"/>
              <a:gd name="T78" fmla="*/ 2147483647 w 572"/>
              <a:gd name="T79" fmla="*/ 2147483647 h 689"/>
              <a:gd name="T80" fmla="*/ 2147483647 w 572"/>
              <a:gd name="T81" fmla="*/ 2147483647 h 689"/>
              <a:gd name="T82" fmla="*/ 2147483647 w 572"/>
              <a:gd name="T83" fmla="*/ 2147483647 h 689"/>
              <a:gd name="T84" fmla="*/ 2147483647 w 572"/>
              <a:gd name="T85" fmla="*/ 2147483647 h 689"/>
              <a:gd name="T86" fmla="*/ 2147483647 w 572"/>
              <a:gd name="T87" fmla="*/ 2147483647 h 689"/>
              <a:gd name="T88" fmla="*/ 2147483647 w 572"/>
              <a:gd name="T89" fmla="*/ 2147483647 h 689"/>
              <a:gd name="T90" fmla="*/ 2147483647 w 572"/>
              <a:gd name="T91" fmla="*/ 2147483647 h 689"/>
              <a:gd name="T92" fmla="*/ 2147483647 w 572"/>
              <a:gd name="T93" fmla="*/ 2147483647 h 689"/>
              <a:gd name="T94" fmla="*/ 2147483647 w 572"/>
              <a:gd name="T95" fmla="*/ 2147483647 h 689"/>
              <a:gd name="T96" fmla="*/ 2147483647 w 572"/>
              <a:gd name="T97" fmla="*/ 2147483647 h 689"/>
              <a:gd name="T98" fmla="*/ 2147483647 w 572"/>
              <a:gd name="T99" fmla="*/ 2147483647 h 689"/>
              <a:gd name="T100" fmla="*/ 2147483647 w 572"/>
              <a:gd name="T101" fmla="*/ 2147483647 h 689"/>
              <a:gd name="T102" fmla="*/ 2147483647 w 572"/>
              <a:gd name="T103" fmla="*/ 2147483647 h 689"/>
              <a:gd name="T104" fmla="*/ 2147483647 w 572"/>
              <a:gd name="T105" fmla="*/ 2147483647 h 689"/>
              <a:gd name="T106" fmla="*/ 2147483647 w 572"/>
              <a:gd name="T107" fmla="*/ 2147483647 h 689"/>
              <a:gd name="T108" fmla="*/ 2147483647 w 572"/>
              <a:gd name="T109" fmla="*/ 2147483647 h 689"/>
              <a:gd name="T110" fmla="*/ 2147483647 w 572"/>
              <a:gd name="T111" fmla="*/ 2147483647 h 68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572"/>
              <a:gd name="T169" fmla="*/ 0 h 689"/>
              <a:gd name="T170" fmla="*/ 572 w 572"/>
              <a:gd name="T171" fmla="*/ 689 h 68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572" h="689">
                <a:moveTo>
                  <a:pt x="293" y="6"/>
                </a:moveTo>
                <a:lnTo>
                  <a:pt x="299" y="6"/>
                </a:lnTo>
                <a:lnTo>
                  <a:pt x="309" y="0"/>
                </a:lnTo>
                <a:lnTo>
                  <a:pt x="314" y="0"/>
                </a:lnTo>
                <a:lnTo>
                  <a:pt x="314" y="6"/>
                </a:lnTo>
                <a:lnTo>
                  <a:pt x="319" y="6"/>
                </a:lnTo>
                <a:lnTo>
                  <a:pt x="319" y="11"/>
                </a:lnTo>
                <a:lnTo>
                  <a:pt x="324" y="11"/>
                </a:lnTo>
                <a:lnTo>
                  <a:pt x="329" y="11"/>
                </a:lnTo>
                <a:lnTo>
                  <a:pt x="329" y="17"/>
                </a:lnTo>
                <a:lnTo>
                  <a:pt x="396" y="17"/>
                </a:lnTo>
                <a:lnTo>
                  <a:pt x="402" y="23"/>
                </a:lnTo>
                <a:lnTo>
                  <a:pt x="402" y="34"/>
                </a:lnTo>
                <a:lnTo>
                  <a:pt x="402" y="57"/>
                </a:lnTo>
                <a:lnTo>
                  <a:pt x="396" y="63"/>
                </a:lnTo>
                <a:lnTo>
                  <a:pt x="396" y="68"/>
                </a:lnTo>
                <a:lnTo>
                  <a:pt x="422" y="63"/>
                </a:lnTo>
                <a:lnTo>
                  <a:pt x="427" y="68"/>
                </a:lnTo>
                <a:lnTo>
                  <a:pt x="443" y="68"/>
                </a:lnTo>
                <a:lnTo>
                  <a:pt x="458" y="68"/>
                </a:lnTo>
                <a:lnTo>
                  <a:pt x="458" y="74"/>
                </a:lnTo>
                <a:lnTo>
                  <a:pt x="458" y="80"/>
                </a:lnTo>
                <a:lnTo>
                  <a:pt x="448" y="102"/>
                </a:lnTo>
                <a:lnTo>
                  <a:pt x="453" y="108"/>
                </a:lnTo>
                <a:lnTo>
                  <a:pt x="489" y="120"/>
                </a:lnTo>
                <a:lnTo>
                  <a:pt x="489" y="137"/>
                </a:lnTo>
                <a:lnTo>
                  <a:pt x="500" y="148"/>
                </a:lnTo>
                <a:lnTo>
                  <a:pt x="500" y="154"/>
                </a:lnTo>
                <a:lnTo>
                  <a:pt x="515" y="177"/>
                </a:lnTo>
                <a:lnTo>
                  <a:pt x="515" y="194"/>
                </a:lnTo>
                <a:lnTo>
                  <a:pt x="510" y="234"/>
                </a:lnTo>
                <a:lnTo>
                  <a:pt x="510" y="239"/>
                </a:lnTo>
                <a:lnTo>
                  <a:pt x="515" y="239"/>
                </a:lnTo>
                <a:lnTo>
                  <a:pt x="546" y="222"/>
                </a:lnTo>
                <a:lnTo>
                  <a:pt x="572" y="222"/>
                </a:lnTo>
                <a:lnTo>
                  <a:pt x="572" y="256"/>
                </a:lnTo>
                <a:lnTo>
                  <a:pt x="567" y="256"/>
                </a:lnTo>
                <a:lnTo>
                  <a:pt x="551" y="256"/>
                </a:lnTo>
                <a:lnTo>
                  <a:pt x="551" y="268"/>
                </a:lnTo>
                <a:lnTo>
                  <a:pt x="551" y="273"/>
                </a:lnTo>
                <a:lnTo>
                  <a:pt x="551" y="279"/>
                </a:lnTo>
                <a:lnTo>
                  <a:pt x="546" y="285"/>
                </a:lnTo>
                <a:lnTo>
                  <a:pt x="541" y="290"/>
                </a:lnTo>
                <a:lnTo>
                  <a:pt x="536" y="290"/>
                </a:lnTo>
                <a:lnTo>
                  <a:pt x="536" y="296"/>
                </a:lnTo>
                <a:lnTo>
                  <a:pt x="520" y="296"/>
                </a:lnTo>
                <a:lnTo>
                  <a:pt x="505" y="290"/>
                </a:lnTo>
                <a:lnTo>
                  <a:pt x="479" y="313"/>
                </a:lnTo>
                <a:lnTo>
                  <a:pt x="464" y="325"/>
                </a:lnTo>
                <a:lnTo>
                  <a:pt x="458" y="325"/>
                </a:lnTo>
                <a:lnTo>
                  <a:pt x="453" y="325"/>
                </a:lnTo>
                <a:lnTo>
                  <a:pt x="453" y="347"/>
                </a:lnTo>
                <a:lnTo>
                  <a:pt x="458" y="342"/>
                </a:lnTo>
                <a:lnTo>
                  <a:pt x="464" y="336"/>
                </a:lnTo>
                <a:lnTo>
                  <a:pt x="464" y="342"/>
                </a:lnTo>
                <a:lnTo>
                  <a:pt x="469" y="347"/>
                </a:lnTo>
                <a:lnTo>
                  <a:pt x="484" y="370"/>
                </a:lnTo>
                <a:lnTo>
                  <a:pt x="500" y="353"/>
                </a:lnTo>
                <a:lnTo>
                  <a:pt x="510" y="370"/>
                </a:lnTo>
                <a:lnTo>
                  <a:pt x="510" y="376"/>
                </a:lnTo>
                <a:lnTo>
                  <a:pt x="515" y="376"/>
                </a:lnTo>
                <a:lnTo>
                  <a:pt x="515" y="382"/>
                </a:lnTo>
                <a:lnTo>
                  <a:pt x="510" y="382"/>
                </a:lnTo>
                <a:lnTo>
                  <a:pt x="505" y="382"/>
                </a:lnTo>
                <a:lnTo>
                  <a:pt x="505" y="387"/>
                </a:lnTo>
                <a:lnTo>
                  <a:pt x="510" y="393"/>
                </a:lnTo>
                <a:lnTo>
                  <a:pt x="510" y="399"/>
                </a:lnTo>
                <a:lnTo>
                  <a:pt x="505" y="399"/>
                </a:lnTo>
                <a:lnTo>
                  <a:pt x="500" y="404"/>
                </a:lnTo>
                <a:lnTo>
                  <a:pt x="500" y="410"/>
                </a:lnTo>
                <a:lnTo>
                  <a:pt x="510" y="427"/>
                </a:lnTo>
                <a:lnTo>
                  <a:pt x="510" y="433"/>
                </a:lnTo>
                <a:lnTo>
                  <a:pt x="510" y="439"/>
                </a:lnTo>
                <a:lnTo>
                  <a:pt x="510" y="444"/>
                </a:lnTo>
                <a:lnTo>
                  <a:pt x="510" y="450"/>
                </a:lnTo>
                <a:lnTo>
                  <a:pt x="510" y="456"/>
                </a:lnTo>
                <a:lnTo>
                  <a:pt x="510" y="461"/>
                </a:lnTo>
                <a:lnTo>
                  <a:pt x="500" y="461"/>
                </a:lnTo>
                <a:lnTo>
                  <a:pt x="500" y="484"/>
                </a:lnTo>
                <a:lnTo>
                  <a:pt x="464" y="478"/>
                </a:lnTo>
                <a:lnTo>
                  <a:pt x="469" y="467"/>
                </a:lnTo>
                <a:lnTo>
                  <a:pt x="464" y="467"/>
                </a:lnTo>
                <a:lnTo>
                  <a:pt x="433" y="484"/>
                </a:lnTo>
                <a:lnTo>
                  <a:pt x="412" y="496"/>
                </a:lnTo>
                <a:lnTo>
                  <a:pt x="407" y="484"/>
                </a:lnTo>
                <a:lnTo>
                  <a:pt x="402" y="484"/>
                </a:lnTo>
                <a:lnTo>
                  <a:pt x="402" y="490"/>
                </a:lnTo>
                <a:lnTo>
                  <a:pt x="402" y="496"/>
                </a:lnTo>
                <a:lnTo>
                  <a:pt x="402" y="501"/>
                </a:lnTo>
                <a:lnTo>
                  <a:pt x="396" y="501"/>
                </a:lnTo>
                <a:lnTo>
                  <a:pt x="391" y="507"/>
                </a:lnTo>
                <a:lnTo>
                  <a:pt x="391" y="513"/>
                </a:lnTo>
                <a:lnTo>
                  <a:pt x="391" y="518"/>
                </a:lnTo>
                <a:lnTo>
                  <a:pt x="391" y="524"/>
                </a:lnTo>
                <a:lnTo>
                  <a:pt x="391" y="530"/>
                </a:lnTo>
                <a:lnTo>
                  <a:pt x="391" y="535"/>
                </a:lnTo>
                <a:lnTo>
                  <a:pt x="391" y="541"/>
                </a:lnTo>
                <a:lnTo>
                  <a:pt x="412" y="575"/>
                </a:lnTo>
                <a:lnTo>
                  <a:pt x="412" y="581"/>
                </a:lnTo>
                <a:lnTo>
                  <a:pt x="407" y="581"/>
                </a:lnTo>
                <a:lnTo>
                  <a:pt x="402" y="587"/>
                </a:lnTo>
                <a:lnTo>
                  <a:pt x="396" y="592"/>
                </a:lnTo>
                <a:lnTo>
                  <a:pt x="391" y="592"/>
                </a:lnTo>
                <a:lnTo>
                  <a:pt x="391" y="598"/>
                </a:lnTo>
                <a:lnTo>
                  <a:pt x="396" y="598"/>
                </a:lnTo>
                <a:lnTo>
                  <a:pt x="396" y="604"/>
                </a:lnTo>
                <a:lnTo>
                  <a:pt x="402" y="604"/>
                </a:lnTo>
                <a:lnTo>
                  <a:pt x="402" y="621"/>
                </a:lnTo>
                <a:lnTo>
                  <a:pt x="396" y="644"/>
                </a:lnTo>
                <a:lnTo>
                  <a:pt x="396" y="649"/>
                </a:lnTo>
                <a:lnTo>
                  <a:pt x="396" y="655"/>
                </a:lnTo>
                <a:lnTo>
                  <a:pt x="391" y="655"/>
                </a:lnTo>
                <a:lnTo>
                  <a:pt x="386" y="655"/>
                </a:lnTo>
                <a:lnTo>
                  <a:pt x="381" y="655"/>
                </a:lnTo>
                <a:lnTo>
                  <a:pt x="381" y="661"/>
                </a:lnTo>
                <a:lnTo>
                  <a:pt x="376" y="661"/>
                </a:lnTo>
                <a:lnTo>
                  <a:pt x="366" y="655"/>
                </a:lnTo>
                <a:lnTo>
                  <a:pt x="360" y="655"/>
                </a:lnTo>
                <a:lnTo>
                  <a:pt x="360" y="661"/>
                </a:lnTo>
                <a:lnTo>
                  <a:pt x="366" y="661"/>
                </a:lnTo>
                <a:lnTo>
                  <a:pt x="366" y="666"/>
                </a:lnTo>
                <a:lnTo>
                  <a:pt x="360" y="666"/>
                </a:lnTo>
                <a:lnTo>
                  <a:pt x="355" y="666"/>
                </a:lnTo>
                <a:lnTo>
                  <a:pt x="350" y="661"/>
                </a:lnTo>
                <a:lnTo>
                  <a:pt x="345" y="661"/>
                </a:lnTo>
                <a:lnTo>
                  <a:pt x="345" y="666"/>
                </a:lnTo>
                <a:lnTo>
                  <a:pt x="350" y="666"/>
                </a:lnTo>
                <a:lnTo>
                  <a:pt x="350" y="672"/>
                </a:lnTo>
                <a:lnTo>
                  <a:pt x="355" y="672"/>
                </a:lnTo>
                <a:lnTo>
                  <a:pt x="355" y="678"/>
                </a:lnTo>
                <a:lnTo>
                  <a:pt x="350" y="678"/>
                </a:lnTo>
                <a:lnTo>
                  <a:pt x="345" y="672"/>
                </a:lnTo>
                <a:lnTo>
                  <a:pt x="340" y="666"/>
                </a:lnTo>
                <a:lnTo>
                  <a:pt x="340" y="661"/>
                </a:lnTo>
                <a:lnTo>
                  <a:pt x="345" y="661"/>
                </a:lnTo>
                <a:lnTo>
                  <a:pt x="345" y="655"/>
                </a:lnTo>
                <a:lnTo>
                  <a:pt x="340" y="655"/>
                </a:lnTo>
                <a:lnTo>
                  <a:pt x="335" y="655"/>
                </a:lnTo>
                <a:lnTo>
                  <a:pt x="335" y="649"/>
                </a:lnTo>
                <a:lnTo>
                  <a:pt x="335" y="644"/>
                </a:lnTo>
                <a:lnTo>
                  <a:pt x="340" y="644"/>
                </a:lnTo>
                <a:lnTo>
                  <a:pt x="335" y="644"/>
                </a:lnTo>
                <a:lnTo>
                  <a:pt x="329" y="644"/>
                </a:lnTo>
                <a:lnTo>
                  <a:pt x="329" y="649"/>
                </a:lnTo>
                <a:lnTo>
                  <a:pt x="329" y="655"/>
                </a:lnTo>
                <a:lnTo>
                  <a:pt x="324" y="655"/>
                </a:lnTo>
                <a:lnTo>
                  <a:pt x="324" y="661"/>
                </a:lnTo>
                <a:lnTo>
                  <a:pt x="319" y="661"/>
                </a:lnTo>
                <a:lnTo>
                  <a:pt x="319" y="655"/>
                </a:lnTo>
                <a:lnTo>
                  <a:pt x="314" y="649"/>
                </a:lnTo>
                <a:lnTo>
                  <a:pt x="314" y="655"/>
                </a:lnTo>
                <a:lnTo>
                  <a:pt x="314" y="661"/>
                </a:lnTo>
                <a:lnTo>
                  <a:pt x="309" y="661"/>
                </a:lnTo>
                <a:lnTo>
                  <a:pt x="304" y="661"/>
                </a:lnTo>
                <a:lnTo>
                  <a:pt x="304" y="655"/>
                </a:lnTo>
                <a:lnTo>
                  <a:pt x="304" y="649"/>
                </a:lnTo>
                <a:lnTo>
                  <a:pt x="309" y="649"/>
                </a:lnTo>
                <a:lnTo>
                  <a:pt x="314" y="649"/>
                </a:lnTo>
                <a:lnTo>
                  <a:pt x="319" y="644"/>
                </a:lnTo>
                <a:lnTo>
                  <a:pt x="324" y="644"/>
                </a:lnTo>
                <a:lnTo>
                  <a:pt x="324" y="638"/>
                </a:lnTo>
                <a:lnTo>
                  <a:pt x="319" y="632"/>
                </a:lnTo>
                <a:lnTo>
                  <a:pt x="314" y="632"/>
                </a:lnTo>
                <a:lnTo>
                  <a:pt x="309" y="638"/>
                </a:lnTo>
                <a:lnTo>
                  <a:pt x="304" y="644"/>
                </a:lnTo>
                <a:lnTo>
                  <a:pt x="299" y="649"/>
                </a:lnTo>
                <a:lnTo>
                  <a:pt x="299" y="644"/>
                </a:lnTo>
                <a:lnTo>
                  <a:pt x="293" y="632"/>
                </a:lnTo>
                <a:lnTo>
                  <a:pt x="288" y="632"/>
                </a:lnTo>
                <a:lnTo>
                  <a:pt x="288" y="638"/>
                </a:lnTo>
                <a:lnTo>
                  <a:pt x="288" y="644"/>
                </a:lnTo>
                <a:lnTo>
                  <a:pt x="288" y="649"/>
                </a:lnTo>
                <a:lnTo>
                  <a:pt x="283" y="649"/>
                </a:lnTo>
                <a:lnTo>
                  <a:pt x="283" y="644"/>
                </a:lnTo>
                <a:lnTo>
                  <a:pt x="283" y="638"/>
                </a:lnTo>
                <a:lnTo>
                  <a:pt x="278" y="638"/>
                </a:lnTo>
                <a:lnTo>
                  <a:pt x="278" y="644"/>
                </a:lnTo>
                <a:lnTo>
                  <a:pt x="273" y="644"/>
                </a:lnTo>
                <a:lnTo>
                  <a:pt x="273" y="638"/>
                </a:lnTo>
                <a:lnTo>
                  <a:pt x="273" y="632"/>
                </a:lnTo>
                <a:lnTo>
                  <a:pt x="268" y="638"/>
                </a:lnTo>
                <a:lnTo>
                  <a:pt x="262" y="638"/>
                </a:lnTo>
                <a:lnTo>
                  <a:pt x="262" y="632"/>
                </a:lnTo>
                <a:lnTo>
                  <a:pt x="268" y="632"/>
                </a:lnTo>
                <a:lnTo>
                  <a:pt x="268" y="627"/>
                </a:lnTo>
                <a:lnTo>
                  <a:pt x="262" y="627"/>
                </a:lnTo>
                <a:lnTo>
                  <a:pt x="257" y="632"/>
                </a:lnTo>
                <a:lnTo>
                  <a:pt x="257" y="638"/>
                </a:lnTo>
                <a:lnTo>
                  <a:pt x="257" y="632"/>
                </a:lnTo>
                <a:lnTo>
                  <a:pt x="257" y="627"/>
                </a:lnTo>
                <a:lnTo>
                  <a:pt x="257" y="621"/>
                </a:lnTo>
                <a:lnTo>
                  <a:pt x="252" y="621"/>
                </a:lnTo>
                <a:lnTo>
                  <a:pt x="252" y="627"/>
                </a:lnTo>
                <a:lnTo>
                  <a:pt x="247" y="627"/>
                </a:lnTo>
                <a:lnTo>
                  <a:pt x="247" y="632"/>
                </a:lnTo>
                <a:lnTo>
                  <a:pt x="247" y="638"/>
                </a:lnTo>
                <a:lnTo>
                  <a:pt x="247" y="644"/>
                </a:lnTo>
                <a:lnTo>
                  <a:pt x="242" y="644"/>
                </a:lnTo>
                <a:lnTo>
                  <a:pt x="242" y="638"/>
                </a:lnTo>
                <a:lnTo>
                  <a:pt x="237" y="638"/>
                </a:lnTo>
                <a:lnTo>
                  <a:pt x="237" y="644"/>
                </a:lnTo>
                <a:lnTo>
                  <a:pt x="242" y="644"/>
                </a:lnTo>
                <a:lnTo>
                  <a:pt x="242" y="649"/>
                </a:lnTo>
                <a:lnTo>
                  <a:pt x="242" y="655"/>
                </a:lnTo>
                <a:lnTo>
                  <a:pt x="237" y="655"/>
                </a:lnTo>
                <a:lnTo>
                  <a:pt x="232" y="655"/>
                </a:lnTo>
                <a:lnTo>
                  <a:pt x="232" y="649"/>
                </a:lnTo>
                <a:lnTo>
                  <a:pt x="237" y="644"/>
                </a:lnTo>
                <a:lnTo>
                  <a:pt x="232" y="644"/>
                </a:lnTo>
                <a:lnTo>
                  <a:pt x="232" y="649"/>
                </a:lnTo>
                <a:lnTo>
                  <a:pt x="232" y="655"/>
                </a:lnTo>
                <a:lnTo>
                  <a:pt x="226" y="661"/>
                </a:lnTo>
                <a:lnTo>
                  <a:pt x="221" y="661"/>
                </a:lnTo>
                <a:lnTo>
                  <a:pt x="221" y="666"/>
                </a:lnTo>
                <a:lnTo>
                  <a:pt x="216" y="666"/>
                </a:lnTo>
                <a:lnTo>
                  <a:pt x="216" y="661"/>
                </a:lnTo>
                <a:lnTo>
                  <a:pt x="211" y="666"/>
                </a:lnTo>
                <a:lnTo>
                  <a:pt x="211" y="672"/>
                </a:lnTo>
                <a:lnTo>
                  <a:pt x="216" y="672"/>
                </a:lnTo>
                <a:lnTo>
                  <a:pt x="216" y="678"/>
                </a:lnTo>
                <a:lnTo>
                  <a:pt x="221" y="678"/>
                </a:lnTo>
                <a:lnTo>
                  <a:pt x="221" y="684"/>
                </a:lnTo>
                <a:lnTo>
                  <a:pt x="216" y="684"/>
                </a:lnTo>
                <a:lnTo>
                  <a:pt x="211" y="684"/>
                </a:lnTo>
                <a:lnTo>
                  <a:pt x="211" y="678"/>
                </a:lnTo>
                <a:lnTo>
                  <a:pt x="206" y="672"/>
                </a:lnTo>
                <a:lnTo>
                  <a:pt x="206" y="666"/>
                </a:lnTo>
                <a:lnTo>
                  <a:pt x="206" y="661"/>
                </a:lnTo>
                <a:lnTo>
                  <a:pt x="206" y="655"/>
                </a:lnTo>
                <a:lnTo>
                  <a:pt x="201" y="655"/>
                </a:lnTo>
                <a:lnTo>
                  <a:pt x="195" y="655"/>
                </a:lnTo>
                <a:lnTo>
                  <a:pt x="195" y="666"/>
                </a:lnTo>
                <a:lnTo>
                  <a:pt x="195" y="672"/>
                </a:lnTo>
                <a:lnTo>
                  <a:pt x="201" y="672"/>
                </a:lnTo>
                <a:lnTo>
                  <a:pt x="201" y="678"/>
                </a:lnTo>
                <a:lnTo>
                  <a:pt x="195" y="678"/>
                </a:lnTo>
                <a:lnTo>
                  <a:pt x="195" y="684"/>
                </a:lnTo>
                <a:lnTo>
                  <a:pt x="195" y="678"/>
                </a:lnTo>
                <a:lnTo>
                  <a:pt x="190" y="678"/>
                </a:lnTo>
                <a:lnTo>
                  <a:pt x="190" y="672"/>
                </a:lnTo>
                <a:lnTo>
                  <a:pt x="185" y="672"/>
                </a:lnTo>
                <a:lnTo>
                  <a:pt x="185" y="678"/>
                </a:lnTo>
                <a:lnTo>
                  <a:pt x="190" y="684"/>
                </a:lnTo>
                <a:lnTo>
                  <a:pt x="190" y="689"/>
                </a:lnTo>
                <a:lnTo>
                  <a:pt x="185" y="689"/>
                </a:lnTo>
                <a:lnTo>
                  <a:pt x="180" y="689"/>
                </a:lnTo>
                <a:lnTo>
                  <a:pt x="175" y="689"/>
                </a:lnTo>
                <a:lnTo>
                  <a:pt x="170" y="684"/>
                </a:lnTo>
                <a:lnTo>
                  <a:pt x="175" y="678"/>
                </a:lnTo>
                <a:lnTo>
                  <a:pt x="175" y="672"/>
                </a:lnTo>
                <a:lnTo>
                  <a:pt x="170" y="672"/>
                </a:lnTo>
                <a:lnTo>
                  <a:pt x="165" y="684"/>
                </a:lnTo>
                <a:lnTo>
                  <a:pt x="159" y="684"/>
                </a:lnTo>
                <a:lnTo>
                  <a:pt x="154" y="684"/>
                </a:lnTo>
                <a:lnTo>
                  <a:pt x="149" y="684"/>
                </a:lnTo>
                <a:lnTo>
                  <a:pt x="149" y="678"/>
                </a:lnTo>
                <a:lnTo>
                  <a:pt x="144" y="678"/>
                </a:lnTo>
                <a:lnTo>
                  <a:pt x="144" y="672"/>
                </a:lnTo>
                <a:lnTo>
                  <a:pt x="149" y="666"/>
                </a:lnTo>
                <a:lnTo>
                  <a:pt x="154" y="661"/>
                </a:lnTo>
                <a:lnTo>
                  <a:pt x="149" y="661"/>
                </a:lnTo>
                <a:lnTo>
                  <a:pt x="149" y="655"/>
                </a:lnTo>
                <a:lnTo>
                  <a:pt x="144" y="649"/>
                </a:lnTo>
                <a:lnTo>
                  <a:pt x="139" y="644"/>
                </a:lnTo>
                <a:lnTo>
                  <a:pt x="134" y="644"/>
                </a:lnTo>
                <a:lnTo>
                  <a:pt x="134" y="638"/>
                </a:lnTo>
                <a:lnTo>
                  <a:pt x="128" y="638"/>
                </a:lnTo>
                <a:lnTo>
                  <a:pt x="128" y="632"/>
                </a:lnTo>
                <a:lnTo>
                  <a:pt x="128" y="627"/>
                </a:lnTo>
                <a:lnTo>
                  <a:pt x="123" y="627"/>
                </a:lnTo>
                <a:lnTo>
                  <a:pt x="123" y="621"/>
                </a:lnTo>
                <a:lnTo>
                  <a:pt x="128" y="621"/>
                </a:lnTo>
                <a:lnTo>
                  <a:pt x="128" y="615"/>
                </a:lnTo>
                <a:lnTo>
                  <a:pt x="123" y="609"/>
                </a:lnTo>
                <a:lnTo>
                  <a:pt x="123" y="604"/>
                </a:lnTo>
                <a:lnTo>
                  <a:pt x="123" y="598"/>
                </a:lnTo>
                <a:lnTo>
                  <a:pt x="118" y="592"/>
                </a:lnTo>
                <a:lnTo>
                  <a:pt x="118" y="587"/>
                </a:lnTo>
                <a:lnTo>
                  <a:pt x="113" y="581"/>
                </a:lnTo>
                <a:lnTo>
                  <a:pt x="87" y="524"/>
                </a:lnTo>
                <a:lnTo>
                  <a:pt x="87" y="518"/>
                </a:lnTo>
                <a:lnTo>
                  <a:pt x="72" y="507"/>
                </a:lnTo>
                <a:lnTo>
                  <a:pt x="67" y="507"/>
                </a:lnTo>
                <a:lnTo>
                  <a:pt x="41" y="456"/>
                </a:lnTo>
                <a:lnTo>
                  <a:pt x="46" y="450"/>
                </a:lnTo>
                <a:lnTo>
                  <a:pt x="41" y="427"/>
                </a:lnTo>
                <a:lnTo>
                  <a:pt x="46" y="427"/>
                </a:lnTo>
                <a:lnTo>
                  <a:pt x="41" y="404"/>
                </a:lnTo>
                <a:lnTo>
                  <a:pt x="36" y="370"/>
                </a:lnTo>
                <a:lnTo>
                  <a:pt x="30" y="376"/>
                </a:lnTo>
                <a:lnTo>
                  <a:pt x="25" y="365"/>
                </a:lnTo>
                <a:lnTo>
                  <a:pt x="15" y="342"/>
                </a:lnTo>
                <a:lnTo>
                  <a:pt x="0" y="319"/>
                </a:lnTo>
                <a:lnTo>
                  <a:pt x="5" y="279"/>
                </a:lnTo>
                <a:lnTo>
                  <a:pt x="10" y="239"/>
                </a:lnTo>
                <a:lnTo>
                  <a:pt x="25" y="188"/>
                </a:lnTo>
                <a:lnTo>
                  <a:pt x="30" y="188"/>
                </a:lnTo>
                <a:lnTo>
                  <a:pt x="103" y="205"/>
                </a:lnTo>
                <a:lnTo>
                  <a:pt x="134" y="211"/>
                </a:lnTo>
                <a:lnTo>
                  <a:pt x="139" y="188"/>
                </a:lnTo>
                <a:lnTo>
                  <a:pt x="149" y="188"/>
                </a:lnTo>
                <a:lnTo>
                  <a:pt x="154" y="188"/>
                </a:lnTo>
                <a:lnTo>
                  <a:pt x="154" y="177"/>
                </a:lnTo>
                <a:lnTo>
                  <a:pt x="159" y="177"/>
                </a:lnTo>
                <a:lnTo>
                  <a:pt x="159" y="171"/>
                </a:lnTo>
                <a:lnTo>
                  <a:pt x="170" y="171"/>
                </a:lnTo>
                <a:lnTo>
                  <a:pt x="175" y="171"/>
                </a:lnTo>
                <a:lnTo>
                  <a:pt x="175" y="165"/>
                </a:lnTo>
                <a:lnTo>
                  <a:pt x="185" y="148"/>
                </a:lnTo>
                <a:lnTo>
                  <a:pt x="185" y="142"/>
                </a:lnTo>
                <a:lnTo>
                  <a:pt x="206" y="142"/>
                </a:lnTo>
                <a:lnTo>
                  <a:pt x="226" y="142"/>
                </a:lnTo>
                <a:lnTo>
                  <a:pt x="237" y="142"/>
                </a:lnTo>
                <a:lnTo>
                  <a:pt x="242" y="142"/>
                </a:lnTo>
                <a:lnTo>
                  <a:pt x="247" y="137"/>
                </a:lnTo>
                <a:lnTo>
                  <a:pt x="247" y="148"/>
                </a:lnTo>
                <a:lnTo>
                  <a:pt x="252" y="148"/>
                </a:lnTo>
                <a:lnTo>
                  <a:pt x="262" y="154"/>
                </a:lnTo>
                <a:lnTo>
                  <a:pt x="262" y="148"/>
                </a:lnTo>
                <a:lnTo>
                  <a:pt x="268" y="142"/>
                </a:lnTo>
                <a:lnTo>
                  <a:pt x="268" y="125"/>
                </a:lnTo>
                <a:lnTo>
                  <a:pt x="268" y="120"/>
                </a:lnTo>
                <a:lnTo>
                  <a:pt x="262" y="120"/>
                </a:lnTo>
                <a:lnTo>
                  <a:pt x="252" y="120"/>
                </a:lnTo>
                <a:lnTo>
                  <a:pt x="247" y="120"/>
                </a:lnTo>
                <a:lnTo>
                  <a:pt x="247" y="114"/>
                </a:lnTo>
                <a:lnTo>
                  <a:pt x="252" y="108"/>
                </a:lnTo>
                <a:lnTo>
                  <a:pt x="257" y="91"/>
                </a:lnTo>
                <a:lnTo>
                  <a:pt x="257" y="85"/>
                </a:lnTo>
                <a:lnTo>
                  <a:pt x="257" y="80"/>
                </a:lnTo>
                <a:lnTo>
                  <a:pt x="268" y="68"/>
                </a:lnTo>
                <a:lnTo>
                  <a:pt x="273" y="51"/>
                </a:lnTo>
                <a:lnTo>
                  <a:pt x="278" y="46"/>
                </a:lnTo>
                <a:lnTo>
                  <a:pt x="278" y="28"/>
                </a:lnTo>
                <a:lnTo>
                  <a:pt x="283" y="23"/>
                </a:lnTo>
                <a:lnTo>
                  <a:pt x="293" y="23"/>
                </a:lnTo>
                <a:lnTo>
                  <a:pt x="293" y="6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60" name="Freeform 15"/>
          <p:cNvSpPr>
            <a:spLocks/>
          </p:cNvSpPr>
          <p:nvPr/>
        </p:nvSpPr>
        <p:spPr bwMode="auto">
          <a:xfrm>
            <a:off x="1700214" y="1529953"/>
            <a:ext cx="619125" cy="681038"/>
          </a:xfrm>
          <a:custGeom>
            <a:avLst/>
            <a:gdLst>
              <a:gd name="T0" fmla="*/ 2147483647 w 448"/>
              <a:gd name="T1" fmla="*/ 2147483647 h 632"/>
              <a:gd name="T2" fmla="*/ 2147483647 w 448"/>
              <a:gd name="T3" fmla="*/ 2147483647 h 632"/>
              <a:gd name="T4" fmla="*/ 2147483647 w 448"/>
              <a:gd name="T5" fmla="*/ 2147483647 h 632"/>
              <a:gd name="T6" fmla="*/ 0 w 448"/>
              <a:gd name="T7" fmla="*/ 2147483647 h 632"/>
              <a:gd name="T8" fmla="*/ 2147483647 w 448"/>
              <a:gd name="T9" fmla="*/ 2147483647 h 632"/>
              <a:gd name="T10" fmla="*/ 2147483647 w 448"/>
              <a:gd name="T11" fmla="*/ 2147483647 h 632"/>
              <a:gd name="T12" fmla="*/ 2147483647 w 448"/>
              <a:gd name="T13" fmla="*/ 2147483647 h 632"/>
              <a:gd name="T14" fmla="*/ 2147483647 w 448"/>
              <a:gd name="T15" fmla="*/ 2147483647 h 632"/>
              <a:gd name="T16" fmla="*/ 2147483647 w 448"/>
              <a:gd name="T17" fmla="*/ 2147483647 h 632"/>
              <a:gd name="T18" fmla="*/ 2147483647 w 448"/>
              <a:gd name="T19" fmla="*/ 2147483647 h 632"/>
              <a:gd name="T20" fmla="*/ 2147483647 w 448"/>
              <a:gd name="T21" fmla="*/ 2147483647 h 632"/>
              <a:gd name="T22" fmla="*/ 2147483647 w 448"/>
              <a:gd name="T23" fmla="*/ 2147483647 h 632"/>
              <a:gd name="T24" fmla="*/ 2147483647 w 448"/>
              <a:gd name="T25" fmla="*/ 2147483647 h 632"/>
              <a:gd name="T26" fmla="*/ 2147483647 w 448"/>
              <a:gd name="T27" fmla="*/ 2147483647 h 632"/>
              <a:gd name="T28" fmla="*/ 2147483647 w 448"/>
              <a:gd name="T29" fmla="*/ 2147483647 h 632"/>
              <a:gd name="T30" fmla="*/ 2147483647 w 448"/>
              <a:gd name="T31" fmla="*/ 2147483647 h 632"/>
              <a:gd name="T32" fmla="*/ 2147483647 w 448"/>
              <a:gd name="T33" fmla="*/ 2147483647 h 632"/>
              <a:gd name="T34" fmla="*/ 2147483647 w 448"/>
              <a:gd name="T35" fmla="*/ 2147483647 h 632"/>
              <a:gd name="T36" fmla="*/ 2147483647 w 448"/>
              <a:gd name="T37" fmla="*/ 2147483647 h 632"/>
              <a:gd name="T38" fmla="*/ 2147483647 w 448"/>
              <a:gd name="T39" fmla="*/ 2147483647 h 632"/>
              <a:gd name="T40" fmla="*/ 2147483647 w 448"/>
              <a:gd name="T41" fmla="*/ 2147483647 h 632"/>
              <a:gd name="T42" fmla="*/ 2147483647 w 448"/>
              <a:gd name="T43" fmla="*/ 2147483647 h 632"/>
              <a:gd name="T44" fmla="*/ 2147483647 w 448"/>
              <a:gd name="T45" fmla="*/ 2147483647 h 632"/>
              <a:gd name="T46" fmla="*/ 2147483647 w 448"/>
              <a:gd name="T47" fmla="*/ 2147483647 h 632"/>
              <a:gd name="T48" fmla="*/ 2147483647 w 448"/>
              <a:gd name="T49" fmla="*/ 2147483647 h 632"/>
              <a:gd name="T50" fmla="*/ 2147483647 w 448"/>
              <a:gd name="T51" fmla="*/ 2147483647 h 632"/>
              <a:gd name="T52" fmla="*/ 2147483647 w 448"/>
              <a:gd name="T53" fmla="*/ 2147483647 h 632"/>
              <a:gd name="T54" fmla="*/ 2147483647 w 448"/>
              <a:gd name="T55" fmla="*/ 2147483647 h 632"/>
              <a:gd name="T56" fmla="*/ 2147483647 w 448"/>
              <a:gd name="T57" fmla="*/ 2147483647 h 632"/>
              <a:gd name="T58" fmla="*/ 2147483647 w 448"/>
              <a:gd name="T59" fmla="*/ 2147483647 h 632"/>
              <a:gd name="T60" fmla="*/ 2147483647 w 448"/>
              <a:gd name="T61" fmla="*/ 2147483647 h 632"/>
              <a:gd name="T62" fmla="*/ 2147483647 w 448"/>
              <a:gd name="T63" fmla="*/ 2147483647 h 632"/>
              <a:gd name="T64" fmla="*/ 2147483647 w 448"/>
              <a:gd name="T65" fmla="*/ 2147483647 h 632"/>
              <a:gd name="T66" fmla="*/ 2147483647 w 448"/>
              <a:gd name="T67" fmla="*/ 2147483647 h 632"/>
              <a:gd name="T68" fmla="*/ 2147483647 w 448"/>
              <a:gd name="T69" fmla="*/ 2147483647 h 632"/>
              <a:gd name="T70" fmla="*/ 2147483647 w 448"/>
              <a:gd name="T71" fmla="*/ 2147483647 h 632"/>
              <a:gd name="T72" fmla="*/ 2147483647 w 448"/>
              <a:gd name="T73" fmla="*/ 2147483647 h 632"/>
              <a:gd name="T74" fmla="*/ 2147483647 w 448"/>
              <a:gd name="T75" fmla="*/ 2147483647 h 632"/>
              <a:gd name="T76" fmla="*/ 2147483647 w 448"/>
              <a:gd name="T77" fmla="*/ 2147483647 h 632"/>
              <a:gd name="T78" fmla="*/ 2147483647 w 448"/>
              <a:gd name="T79" fmla="*/ 2147483647 h 632"/>
              <a:gd name="T80" fmla="*/ 2147483647 w 448"/>
              <a:gd name="T81" fmla="*/ 2147483647 h 632"/>
              <a:gd name="T82" fmla="*/ 2147483647 w 448"/>
              <a:gd name="T83" fmla="*/ 2147483647 h 632"/>
              <a:gd name="T84" fmla="*/ 2147483647 w 448"/>
              <a:gd name="T85" fmla="*/ 2147483647 h 632"/>
              <a:gd name="T86" fmla="*/ 2147483647 w 448"/>
              <a:gd name="T87" fmla="*/ 2147483647 h 632"/>
              <a:gd name="T88" fmla="*/ 2147483647 w 448"/>
              <a:gd name="T89" fmla="*/ 2147483647 h 632"/>
              <a:gd name="T90" fmla="*/ 2147483647 w 448"/>
              <a:gd name="T91" fmla="*/ 2147483647 h 632"/>
              <a:gd name="T92" fmla="*/ 2147483647 w 448"/>
              <a:gd name="T93" fmla="*/ 2147483647 h 632"/>
              <a:gd name="T94" fmla="*/ 2147483647 w 448"/>
              <a:gd name="T95" fmla="*/ 2147483647 h 632"/>
              <a:gd name="T96" fmla="*/ 2147483647 w 448"/>
              <a:gd name="T97" fmla="*/ 2147483647 h 632"/>
              <a:gd name="T98" fmla="*/ 2147483647 w 448"/>
              <a:gd name="T99" fmla="*/ 2147483647 h 632"/>
              <a:gd name="T100" fmla="*/ 2147483647 w 448"/>
              <a:gd name="T101" fmla="*/ 2147483647 h 632"/>
              <a:gd name="T102" fmla="*/ 2147483647 w 448"/>
              <a:gd name="T103" fmla="*/ 2147483647 h 632"/>
              <a:gd name="T104" fmla="*/ 2147483647 w 448"/>
              <a:gd name="T105" fmla="*/ 2147483647 h 632"/>
              <a:gd name="T106" fmla="*/ 2147483647 w 448"/>
              <a:gd name="T107" fmla="*/ 2147483647 h 632"/>
              <a:gd name="T108" fmla="*/ 2147483647 w 448"/>
              <a:gd name="T109" fmla="*/ 2147483647 h 63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48"/>
              <a:gd name="T166" fmla="*/ 0 h 632"/>
              <a:gd name="T167" fmla="*/ 448 w 448"/>
              <a:gd name="T168" fmla="*/ 632 h 63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48" h="632">
                <a:moveTo>
                  <a:pt x="5" y="513"/>
                </a:moveTo>
                <a:lnTo>
                  <a:pt x="5" y="501"/>
                </a:lnTo>
                <a:lnTo>
                  <a:pt x="10" y="496"/>
                </a:lnTo>
                <a:lnTo>
                  <a:pt x="10" y="490"/>
                </a:lnTo>
                <a:lnTo>
                  <a:pt x="20" y="490"/>
                </a:lnTo>
                <a:lnTo>
                  <a:pt x="31" y="484"/>
                </a:lnTo>
                <a:lnTo>
                  <a:pt x="36" y="479"/>
                </a:lnTo>
                <a:lnTo>
                  <a:pt x="31" y="473"/>
                </a:lnTo>
                <a:lnTo>
                  <a:pt x="31" y="467"/>
                </a:lnTo>
                <a:lnTo>
                  <a:pt x="31" y="462"/>
                </a:lnTo>
                <a:lnTo>
                  <a:pt x="25" y="450"/>
                </a:lnTo>
                <a:lnTo>
                  <a:pt x="20" y="450"/>
                </a:lnTo>
                <a:lnTo>
                  <a:pt x="15" y="450"/>
                </a:lnTo>
                <a:lnTo>
                  <a:pt x="10" y="450"/>
                </a:lnTo>
                <a:lnTo>
                  <a:pt x="10" y="444"/>
                </a:lnTo>
                <a:lnTo>
                  <a:pt x="5" y="444"/>
                </a:lnTo>
                <a:lnTo>
                  <a:pt x="0" y="444"/>
                </a:lnTo>
                <a:lnTo>
                  <a:pt x="0" y="439"/>
                </a:lnTo>
                <a:lnTo>
                  <a:pt x="0" y="433"/>
                </a:lnTo>
                <a:lnTo>
                  <a:pt x="0" y="427"/>
                </a:lnTo>
                <a:lnTo>
                  <a:pt x="10" y="416"/>
                </a:lnTo>
                <a:lnTo>
                  <a:pt x="20" y="399"/>
                </a:lnTo>
                <a:lnTo>
                  <a:pt x="31" y="393"/>
                </a:lnTo>
                <a:lnTo>
                  <a:pt x="36" y="393"/>
                </a:lnTo>
                <a:lnTo>
                  <a:pt x="36" y="399"/>
                </a:lnTo>
                <a:lnTo>
                  <a:pt x="31" y="405"/>
                </a:lnTo>
                <a:lnTo>
                  <a:pt x="31" y="410"/>
                </a:lnTo>
                <a:lnTo>
                  <a:pt x="41" y="416"/>
                </a:lnTo>
                <a:lnTo>
                  <a:pt x="46" y="416"/>
                </a:lnTo>
                <a:lnTo>
                  <a:pt x="46" y="427"/>
                </a:lnTo>
                <a:lnTo>
                  <a:pt x="51" y="433"/>
                </a:lnTo>
                <a:lnTo>
                  <a:pt x="56" y="433"/>
                </a:lnTo>
                <a:lnTo>
                  <a:pt x="56" y="427"/>
                </a:lnTo>
                <a:lnTo>
                  <a:pt x="61" y="422"/>
                </a:lnTo>
                <a:lnTo>
                  <a:pt x="61" y="427"/>
                </a:lnTo>
                <a:lnTo>
                  <a:pt x="67" y="422"/>
                </a:lnTo>
                <a:lnTo>
                  <a:pt x="67" y="416"/>
                </a:lnTo>
                <a:lnTo>
                  <a:pt x="61" y="410"/>
                </a:lnTo>
                <a:lnTo>
                  <a:pt x="67" y="399"/>
                </a:lnTo>
                <a:lnTo>
                  <a:pt x="67" y="393"/>
                </a:lnTo>
                <a:lnTo>
                  <a:pt x="56" y="393"/>
                </a:lnTo>
                <a:lnTo>
                  <a:pt x="56" y="387"/>
                </a:lnTo>
                <a:lnTo>
                  <a:pt x="51" y="382"/>
                </a:lnTo>
                <a:lnTo>
                  <a:pt x="46" y="376"/>
                </a:lnTo>
                <a:lnTo>
                  <a:pt x="46" y="370"/>
                </a:lnTo>
                <a:lnTo>
                  <a:pt x="56" y="365"/>
                </a:lnTo>
                <a:lnTo>
                  <a:pt x="41" y="336"/>
                </a:lnTo>
                <a:lnTo>
                  <a:pt x="51" y="331"/>
                </a:lnTo>
                <a:lnTo>
                  <a:pt x="51" y="325"/>
                </a:lnTo>
                <a:lnTo>
                  <a:pt x="51" y="313"/>
                </a:lnTo>
                <a:lnTo>
                  <a:pt x="51" y="308"/>
                </a:lnTo>
                <a:lnTo>
                  <a:pt x="46" y="308"/>
                </a:lnTo>
                <a:lnTo>
                  <a:pt x="46" y="313"/>
                </a:lnTo>
                <a:lnTo>
                  <a:pt x="41" y="308"/>
                </a:lnTo>
                <a:lnTo>
                  <a:pt x="15" y="285"/>
                </a:lnTo>
                <a:lnTo>
                  <a:pt x="25" y="262"/>
                </a:lnTo>
                <a:lnTo>
                  <a:pt x="25" y="256"/>
                </a:lnTo>
                <a:lnTo>
                  <a:pt x="31" y="245"/>
                </a:lnTo>
                <a:lnTo>
                  <a:pt x="56" y="211"/>
                </a:lnTo>
                <a:lnTo>
                  <a:pt x="61" y="211"/>
                </a:lnTo>
                <a:lnTo>
                  <a:pt x="72" y="222"/>
                </a:lnTo>
                <a:lnTo>
                  <a:pt x="77" y="222"/>
                </a:lnTo>
                <a:lnTo>
                  <a:pt x="77" y="211"/>
                </a:lnTo>
                <a:lnTo>
                  <a:pt x="77" y="205"/>
                </a:lnTo>
                <a:lnTo>
                  <a:pt x="72" y="205"/>
                </a:lnTo>
                <a:lnTo>
                  <a:pt x="67" y="194"/>
                </a:lnTo>
                <a:lnTo>
                  <a:pt x="72" y="177"/>
                </a:lnTo>
                <a:lnTo>
                  <a:pt x="77" y="171"/>
                </a:lnTo>
                <a:lnTo>
                  <a:pt x="77" y="165"/>
                </a:lnTo>
                <a:lnTo>
                  <a:pt x="72" y="160"/>
                </a:lnTo>
                <a:lnTo>
                  <a:pt x="72" y="154"/>
                </a:lnTo>
                <a:lnTo>
                  <a:pt x="87" y="148"/>
                </a:lnTo>
                <a:lnTo>
                  <a:pt x="92" y="148"/>
                </a:lnTo>
                <a:lnTo>
                  <a:pt x="103" y="148"/>
                </a:lnTo>
                <a:lnTo>
                  <a:pt x="128" y="148"/>
                </a:lnTo>
                <a:lnTo>
                  <a:pt x="139" y="131"/>
                </a:lnTo>
                <a:lnTo>
                  <a:pt x="144" y="120"/>
                </a:lnTo>
                <a:lnTo>
                  <a:pt x="154" y="120"/>
                </a:lnTo>
                <a:lnTo>
                  <a:pt x="159" y="114"/>
                </a:lnTo>
                <a:lnTo>
                  <a:pt x="170" y="114"/>
                </a:lnTo>
                <a:lnTo>
                  <a:pt x="185" y="108"/>
                </a:lnTo>
                <a:lnTo>
                  <a:pt x="195" y="108"/>
                </a:lnTo>
                <a:lnTo>
                  <a:pt x="221" y="103"/>
                </a:lnTo>
                <a:lnTo>
                  <a:pt x="232" y="108"/>
                </a:lnTo>
                <a:lnTo>
                  <a:pt x="237" y="108"/>
                </a:lnTo>
                <a:lnTo>
                  <a:pt x="242" y="108"/>
                </a:lnTo>
                <a:lnTo>
                  <a:pt x="242" y="103"/>
                </a:lnTo>
                <a:lnTo>
                  <a:pt x="247" y="103"/>
                </a:lnTo>
                <a:lnTo>
                  <a:pt x="252" y="103"/>
                </a:lnTo>
                <a:lnTo>
                  <a:pt x="257" y="91"/>
                </a:lnTo>
                <a:lnTo>
                  <a:pt x="278" y="103"/>
                </a:lnTo>
                <a:lnTo>
                  <a:pt x="293" y="80"/>
                </a:lnTo>
                <a:lnTo>
                  <a:pt x="309" y="80"/>
                </a:lnTo>
                <a:lnTo>
                  <a:pt x="314" y="80"/>
                </a:lnTo>
                <a:lnTo>
                  <a:pt x="314" y="74"/>
                </a:lnTo>
                <a:lnTo>
                  <a:pt x="314" y="68"/>
                </a:lnTo>
                <a:lnTo>
                  <a:pt x="299" y="57"/>
                </a:lnTo>
                <a:lnTo>
                  <a:pt x="299" y="51"/>
                </a:lnTo>
                <a:lnTo>
                  <a:pt x="299" y="46"/>
                </a:lnTo>
                <a:lnTo>
                  <a:pt x="299" y="40"/>
                </a:lnTo>
                <a:lnTo>
                  <a:pt x="304" y="29"/>
                </a:lnTo>
                <a:lnTo>
                  <a:pt x="299" y="23"/>
                </a:lnTo>
                <a:lnTo>
                  <a:pt x="299" y="17"/>
                </a:lnTo>
                <a:lnTo>
                  <a:pt x="304" y="12"/>
                </a:lnTo>
                <a:lnTo>
                  <a:pt x="309" y="6"/>
                </a:lnTo>
                <a:lnTo>
                  <a:pt x="314" y="0"/>
                </a:lnTo>
                <a:lnTo>
                  <a:pt x="319" y="0"/>
                </a:lnTo>
                <a:lnTo>
                  <a:pt x="345" y="6"/>
                </a:lnTo>
                <a:lnTo>
                  <a:pt x="350" y="6"/>
                </a:lnTo>
                <a:lnTo>
                  <a:pt x="355" y="6"/>
                </a:lnTo>
                <a:lnTo>
                  <a:pt x="355" y="12"/>
                </a:lnTo>
                <a:lnTo>
                  <a:pt x="350" y="17"/>
                </a:lnTo>
                <a:lnTo>
                  <a:pt x="350" y="23"/>
                </a:lnTo>
                <a:lnTo>
                  <a:pt x="355" y="29"/>
                </a:lnTo>
                <a:lnTo>
                  <a:pt x="360" y="40"/>
                </a:lnTo>
                <a:lnTo>
                  <a:pt x="360" y="46"/>
                </a:lnTo>
                <a:lnTo>
                  <a:pt x="350" y="57"/>
                </a:lnTo>
                <a:lnTo>
                  <a:pt x="350" y="63"/>
                </a:lnTo>
                <a:lnTo>
                  <a:pt x="355" y="63"/>
                </a:lnTo>
                <a:lnTo>
                  <a:pt x="366" y="63"/>
                </a:lnTo>
                <a:lnTo>
                  <a:pt x="371" y="68"/>
                </a:lnTo>
                <a:lnTo>
                  <a:pt x="376" y="68"/>
                </a:lnTo>
                <a:lnTo>
                  <a:pt x="386" y="74"/>
                </a:lnTo>
                <a:lnTo>
                  <a:pt x="391" y="74"/>
                </a:lnTo>
                <a:lnTo>
                  <a:pt x="397" y="80"/>
                </a:lnTo>
                <a:lnTo>
                  <a:pt x="391" y="86"/>
                </a:lnTo>
                <a:lnTo>
                  <a:pt x="386" y="91"/>
                </a:lnTo>
                <a:lnTo>
                  <a:pt x="381" y="97"/>
                </a:lnTo>
                <a:lnTo>
                  <a:pt x="381" y="103"/>
                </a:lnTo>
                <a:lnTo>
                  <a:pt x="381" y="108"/>
                </a:lnTo>
                <a:lnTo>
                  <a:pt x="386" y="114"/>
                </a:lnTo>
                <a:lnTo>
                  <a:pt x="381" y="120"/>
                </a:lnTo>
                <a:lnTo>
                  <a:pt x="376" y="125"/>
                </a:lnTo>
                <a:lnTo>
                  <a:pt x="376" y="131"/>
                </a:lnTo>
                <a:lnTo>
                  <a:pt x="371" y="137"/>
                </a:lnTo>
                <a:lnTo>
                  <a:pt x="371" y="154"/>
                </a:lnTo>
                <a:lnTo>
                  <a:pt x="371" y="160"/>
                </a:lnTo>
                <a:lnTo>
                  <a:pt x="371" y="171"/>
                </a:lnTo>
                <a:lnTo>
                  <a:pt x="376" y="182"/>
                </a:lnTo>
                <a:lnTo>
                  <a:pt x="386" y="182"/>
                </a:lnTo>
                <a:lnTo>
                  <a:pt x="397" y="188"/>
                </a:lnTo>
                <a:lnTo>
                  <a:pt x="397" y="205"/>
                </a:lnTo>
                <a:lnTo>
                  <a:pt x="397" y="217"/>
                </a:lnTo>
                <a:lnTo>
                  <a:pt x="391" y="217"/>
                </a:lnTo>
                <a:lnTo>
                  <a:pt x="386" y="222"/>
                </a:lnTo>
                <a:lnTo>
                  <a:pt x="386" y="228"/>
                </a:lnTo>
                <a:lnTo>
                  <a:pt x="391" y="228"/>
                </a:lnTo>
                <a:lnTo>
                  <a:pt x="391" y="234"/>
                </a:lnTo>
                <a:lnTo>
                  <a:pt x="397" y="239"/>
                </a:lnTo>
                <a:lnTo>
                  <a:pt x="397" y="245"/>
                </a:lnTo>
                <a:lnTo>
                  <a:pt x="397" y="251"/>
                </a:lnTo>
                <a:lnTo>
                  <a:pt x="397" y="256"/>
                </a:lnTo>
                <a:lnTo>
                  <a:pt x="391" y="268"/>
                </a:lnTo>
                <a:lnTo>
                  <a:pt x="386" y="274"/>
                </a:lnTo>
                <a:lnTo>
                  <a:pt x="381" y="279"/>
                </a:lnTo>
                <a:lnTo>
                  <a:pt x="376" y="285"/>
                </a:lnTo>
                <a:lnTo>
                  <a:pt x="366" y="285"/>
                </a:lnTo>
                <a:lnTo>
                  <a:pt x="360" y="291"/>
                </a:lnTo>
                <a:lnTo>
                  <a:pt x="360" y="296"/>
                </a:lnTo>
                <a:lnTo>
                  <a:pt x="366" y="325"/>
                </a:lnTo>
                <a:lnTo>
                  <a:pt x="376" y="331"/>
                </a:lnTo>
                <a:lnTo>
                  <a:pt x="376" y="336"/>
                </a:lnTo>
                <a:lnTo>
                  <a:pt x="371" y="359"/>
                </a:lnTo>
                <a:lnTo>
                  <a:pt x="391" y="365"/>
                </a:lnTo>
                <a:lnTo>
                  <a:pt x="386" y="370"/>
                </a:lnTo>
                <a:lnTo>
                  <a:pt x="402" y="387"/>
                </a:lnTo>
                <a:lnTo>
                  <a:pt x="412" y="393"/>
                </a:lnTo>
                <a:lnTo>
                  <a:pt x="412" y="399"/>
                </a:lnTo>
                <a:lnTo>
                  <a:pt x="397" y="405"/>
                </a:lnTo>
                <a:lnTo>
                  <a:pt x="386" y="410"/>
                </a:lnTo>
                <a:lnTo>
                  <a:pt x="381" y="410"/>
                </a:lnTo>
                <a:lnTo>
                  <a:pt x="381" y="416"/>
                </a:lnTo>
                <a:lnTo>
                  <a:pt x="397" y="422"/>
                </a:lnTo>
                <a:lnTo>
                  <a:pt x="407" y="427"/>
                </a:lnTo>
                <a:lnTo>
                  <a:pt x="407" y="433"/>
                </a:lnTo>
                <a:lnTo>
                  <a:pt x="391" y="456"/>
                </a:lnTo>
                <a:lnTo>
                  <a:pt x="397" y="462"/>
                </a:lnTo>
                <a:lnTo>
                  <a:pt x="376" y="496"/>
                </a:lnTo>
                <a:lnTo>
                  <a:pt x="376" y="501"/>
                </a:lnTo>
                <a:lnTo>
                  <a:pt x="381" y="507"/>
                </a:lnTo>
                <a:lnTo>
                  <a:pt x="402" y="507"/>
                </a:lnTo>
                <a:lnTo>
                  <a:pt x="422" y="507"/>
                </a:lnTo>
                <a:lnTo>
                  <a:pt x="443" y="513"/>
                </a:lnTo>
                <a:lnTo>
                  <a:pt x="448" y="513"/>
                </a:lnTo>
                <a:lnTo>
                  <a:pt x="448" y="519"/>
                </a:lnTo>
                <a:lnTo>
                  <a:pt x="448" y="524"/>
                </a:lnTo>
                <a:lnTo>
                  <a:pt x="443" y="530"/>
                </a:lnTo>
                <a:lnTo>
                  <a:pt x="438" y="536"/>
                </a:lnTo>
                <a:lnTo>
                  <a:pt x="433" y="541"/>
                </a:lnTo>
                <a:lnTo>
                  <a:pt x="402" y="570"/>
                </a:lnTo>
                <a:lnTo>
                  <a:pt x="391" y="581"/>
                </a:lnTo>
                <a:lnTo>
                  <a:pt x="391" y="587"/>
                </a:lnTo>
                <a:lnTo>
                  <a:pt x="381" y="587"/>
                </a:lnTo>
                <a:lnTo>
                  <a:pt x="376" y="587"/>
                </a:lnTo>
                <a:lnTo>
                  <a:pt x="350" y="581"/>
                </a:lnTo>
                <a:lnTo>
                  <a:pt x="330" y="581"/>
                </a:lnTo>
                <a:lnTo>
                  <a:pt x="304" y="581"/>
                </a:lnTo>
                <a:lnTo>
                  <a:pt x="268" y="598"/>
                </a:lnTo>
                <a:lnTo>
                  <a:pt x="262" y="598"/>
                </a:lnTo>
                <a:lnTo>
                  <a:pt x="262" y="593"/>
                </a:lnTo>
                <a:lnTo>
                  <a:pt x="262" y="575"/>
                </a:lnTo>
                <a:lnTo>
                  <a:pt x="262" y="570"/>
                </a:lnTo>
                <a:lnTo>
                  <a:pt x="252" y="570"/>
                </a:lnTo>
                <a:lnTo>
                  <a:pt x="242" y="570"/>
                </a:lnTo>
                <a:lnTo>
                  <a:pt x="206" y="564"/>
                </a:lnTo>
                <a:lnTo>
                  <a:pt x="195" y="541"/>
                </a:lnTo>
                <a:lnTo>
                  <a:pt x="165" y="536"/>
                </a:lnTo>
                <a:lnTo>
                  <a:pt x="149" y="536"/>
                </a:lnTo>
                <a:lnTo>
                  <a:pt x="144" y="564"/>
                </a:lnTo>
                <a:lnTo>
                  <a:pt x="128" y="564"/>
                </a:lnTo>
                <a:lnTo>
                  <a:pt x="128" y="570"/>
                </a:lnTo>
                <a:lnTo>
                  <a:pt x="134" y="593"/>
                </a:lnTo>
                <a:lnTo>
                  <a:pt x="149" y="587"/>
                </a:lnTo>
                <a:lnTo>
                  <a:pt x="149" y="593"/>
                </a:lnTo>
                <a:lnTo>
                  <a:pt x="154" y="610"/>
                </a:lnTo>
                <a:lnTo>
                  <a:pt x="149" y="615"/>
                </a:lnTo>
                <a:lnTo>
                  <a:pt x="144" y="621"/>
                </a:lnTo>
                <a:lnTo>
                  <a:pt x="134" y="621"/>
                </a:lnTo>
                <a:lnTo>
                  <a:pt x="128" y="621"/>
                </a:lnTo>
                <a:lnTo>
                  <a:pt x="128" y="627"/>
                </a:lnTo>
                <a:lnTo>
                  <a:pt x="128" y="632"/>
                </a:lnTo>
                <a:lnTo>
                  <a:pt x="123" y="632"/>
                </a:lnTo>
                <a:lnTo>
                  <a:pt x="113" y="632"/>
                </a:lnTo>
                <a:lnTo>
                  <a:pt x="108" y="632"/>
                </a:lnTo>
                <a:lnTo>
                  <a:pt x="103" y="627"/>
                </a:lnTo>
                <a:lnTo>
                  <a:pt x="108" y="615"/>
                </a:lnTo>
                <a:lnTo>
                  <a:pt x="118" y="558"/>
                </a:lnTo>
                <a:lnTo>
                  <a:pt x="113" y="558"/>
                </a:lnTo>
                <a:lnTo>
                  <a:pt x="113" y="553"/>
                </a:lnTo>
                <a:lnTo>
                  <a:pt x="82" y="547"/>
                </a:lnTo>
                <a:lnTo>
                  <a:pt x="77" y="524"/>
                </a:lnTo>
                <a:lnTo>
                  <a:pt x="72" y="524"/>
                </a:lnTo>
                <a:lnTo>
                  <a:pt x="67" y="524"/>
                </a:lnTo>
                <a:lnTo>
                  <a:pt x="61" y="524"/>
                </a:lnTo>
                <a:lnTo>
                  <a:pt x="56" y="524"/>
                </a:lnTo>
                <a:lnTo>
                  <a:pt x="51" y="519"/>
                </a:lnTo>
                <a:lnTo>
                  <a:pt x="46" y="519"/>
                </a:lnTo>
                <a:lnTo>
                  <a:pt x="46" y="524"/>
                </a:lnTo>
                <a:lnTo>
                  <a:pt x="46" y="530"/>
                </a:lnTo>
                <a:lnTo>
                  <a:pt x="25" y="530"/>
                </a:lnTo>
                <a:lnTo>
                  <a:pt x="20" y="524"/>
                </a:lnTo>
                <a:lnTo>
                  <a:pt x="20" y="519"/>
                </a:lnTo>
                <a:lnTo>
                  <a:pt x="15" y="513"/>
                </a:lnTo>
                <a:lnTo>
                  <a:pt x="10" y="513"/>
                </a:lnTo>
                <a:lnTo>
                  <a:pt x="5" y="513"/>
                </a:lnTo>
                <a:lnTo>
                  <a:pt x="309" y="137"/>
                </a:lnTo>
                <a:lnTo>
                  <a:pt x="314" y="137"/>
                </a:lnTo>
                <a:lnTo>
                  <a:pt x="319" y="137"/>
                </a:lnTo>
                <a:lnTo>
                  <a:pt x="324" y="137"/>
                </a:lnTo>
                <a:lnTo>
                  <a:pt x="330" y="143"/>
                </a:lnTo>
                <a:lnTo>
                  <a:pt x="340" y="143"/>
                </a:lnTo>
                <a:lnTo>
                  <a:pt x="350" y="148"/>
                </a:lnTo>
                <a:lnTo>
                  <a:pt x="355" y="154"/>
                </a:lnTo>
                <a:lnTo>
                  <a:pt x="350" y="171"/>
                </a:lnTo>
                <a:lnTo>
                  <a:pt x="345" y="188"/>
                </a:lnTo>
                <a:lnTo>
                  <a:pt x="340" y="188"/>
                </a:lnTo>
                <a:lnTo>
                  <a:pt x="335" y="177"/>
                </a:lnTo>
                <a:lnTo>
                  <a:pt x="330" y="177"/>
                </a:lnTo>
                <a:lnTo>
                  <a:pt x="330" y="165"/>
                </a:lnTo>
                <a:lnTo>
                  <a:pt x="324" y="160"/>
                </a:lnTo>
                <a:lnTo>
                  <a:pt x="309" y="160"/>
                </a:lnTo>
                <a:lnTo>
                  <a:pt x="304" y="171"/>
                </a:lnTo>
                <a:lnTo>
                  <a:pt x="304" y="177"/>
                </a:lnTo>
                <a:lnTo>
                  <a:pt x="293" y="188"/>
                </a:lnTo>
                <a:lnTo>
                  <a:pt x="288" y="188"/>
                </a:lnTo>
                <a:lnTo>
                  <a:pt x="288" y="182"/>
                </a:lnTo>
                <a:lnTo>
                  <a:pt x="283" y="171"/>
                </a:lnTo>
                <a:lnTo>
                  <a:pt x="278" y="165"/>
                </a:lnTo>
                <a:lnTo>
                  <a:pt x="268" y="154"/>
                </a:lnTo>
                <a:lnTo>
                  <a:pt x="268" y="148"/>
                </a:lnTo>
                <a:lnTo>
                  <a:pt x="278" y="131"/>
                </a:lnTo>
                <a:lnTo>
                  <a:pt x="283" y="120"/>
                </a:lnTo>
                <a:lnTo>
                  <a:pt x="309" y="120"/>
                </a:lnTo>
                <a:lnTo>
                  <a:pt x="309" y="125"/>
                </a:lnTo>
                <a:lnTo>
                  <a:pt x="304" y="137"/>
                </a:lnTo>
                <a:lnTo>
                  <a:pt x="309" y="137"/>
                </a:lnTo>
                <a:lnTo>
                  <a:pt x="5" y="513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61" name="Freeform 16"/>
          <p:cNvSpPr>
            <a:spLocks/>
          </p:cNvSpPr>
          <p:nvPr/>
        </p:nvSpPr>
        <p:spPr bwMode="auto">
          <a:xfrm>
            <a:off x="1700214" y="1529953"/>
            <a:ext cx="619125" cy="681038"/>
          </a:xfrm>
          <a:custGeom>
            <a:avLst/>
            <a:gdLst>
              <a:gd name="T0" fmla="*/ 2147483647 w 448"/>
              <a:gd name="T1" fmla="*/ 2147483647 h 632"/>
              <a:gd name="T2" fmla="*/ 2147483647 w 448"/>
              <a:gd name="T3" fmla="*/ 2147483647 h 632"/>
              <a:gd name="T4" fmla="*/ 2147483647 w 448"/>
              <a:gd name="T5" fmla="*/ 2147483647 h 632"/>
              <a:gd name="T6" fmla="*/ 2147483647 w 448"/>
              <a:gd name="T7" fmla="*/ 2147483647 h 632"/>
              <a:gd name="T8" fmla="*/ 0 w 448"/>
              <a:gd name="T9" fmla="*/ 2147483647 h 632"/>
              <a:gd name="T10" fmla="*/ 2147483647 w 448"/>
              <a:gd name="T11" fmla="*/ 2147483647 h 632"/>
              <a:gd name="T12" fmla="*/ 2147483647 w 448"/>
              <a:gd name="T13" fmla="*/ 2147483647 h 632"/>
              <a:gd name="T14" fmla="*/ 2147483647 w 448"/>
              <a:gd name="T15" fmla="*/ 2147483647 h 632"/>
              <a:gd name="T16" fmla="*/ 2147483647 w 448"/>
              <a:gd name="T17" fmla="*/ 2147483647 h 632"/>
              <a:gd name="T18" fmla="*/ 2147483647 w 448"/>
              <a:gd name="T19" fmla="*/ 2147483647 h 632"/>
              <a:gd name="T20" fmla="*/ 2147483647 w 448"/>
              <a:gd name="T21" fmla="*/ 2147483647 h 632"/>
              <a:gd name="T22" fmla="*/ 2147483647 w 448"/>
              <a:gd name="T23" fmla="*/ 2147483647 h 632"/>
              <a:gd name="T24" fmla="*/ 2147483647 w 448"/>
              <a:gd name="T25" fmla="*/ 2147483647 h 632"/>
              <a:gd name="T26" fmla="*/ 2147483647 w 448"/>
              <a:gd name="T27" fmla="*/ 2147483647 h 632"/>
              <a:gd name="T28" fmla="*/ 2147483647 w 448"/>
              <a:gd name="T29" fmla="*/ 2147483647 h 632"/>
              <a:gd name="T30" fmla="*/ 2147483647 w 448"/>
              <a:gd name="T31" fmla="*/ 2147483647 h 632"/>
              <a:gd name="T32" fmla="*/ 2147483647 w 448"/>
              <a:gd name="T33" fmla="*/ 2147483647 h 632"/>
              <a:gd name="T34" fmla="*/ 2147483647 w 448"/>
              <a:gd name="T35" fmla="*/ 2147483647 h 632"/>
              <a:gd name="T36" fmla="*/ 2147483647 w 448"/>
              <a:gd name="T37" fmla="*/ 2147483647 h 632"/>
              <a:gd name="T38" fmla="*/ 2147483647 w 448"/>
              <a:gd name="T39" fmla="*/ 2147483647 h 632"/>
              <a:gd name="T40" fmla="*/ 2147483647 w 448"/>
              <a:gd name="T41" fmla="*/ 2147483647 h 632"/>
              <a:gd name="T42" fmla="*/ 2147483647 w 448"/>
              <a:gd name="T43" fmla="*/ 2147483647 h 632"/>
              <a:gd name="T44" fmla="*/ 2147483647 w 448"/>
              <a:gd name="T45" fmla="*/ 2147483647 h 632"/>
              <a:gd name="T46" fmla="*/ 2147483647 w 448"/>
              <a:gd name="T47" fmla="*/ 2147483647 h 632"/>
              <a:gd name="T48" fmla="*/ 2147483647 w 448"/>
              <a:gd name="T49" fmla="*/ 2147483647 h 632"/>
              <a:gd name="T50" fmla="*/ 2147483647 w 448"/>
              <a:gd name="T51" fmla="*/ 2147483647 h 632"/>
              <a:gd name="T52" fmla="*/ 2147483647 w 448"/>
              <a:gd name="T53" fmla="*/ 2147483647 h 632"/>
              <a:gd name="T54" fmla="*/ 2147483647 w 448"/>
              <a:gd name="T55" fmla="*/ 2147483647 h 632"/>
              <a:gd name="T56" fmla="*/ 2147483647 w 448"/>
              <a:gd name="T57" fmla="*/ 2147483647 h 632"/>
              <a:gd name="T58" fmla="*/ 2147483647 w 448"/>
              <a:gd name="T59" fmla="*/ 2147483647 h 632"/>
              <a:gd name="T60" fmla="*/ 2147483647 w 448"/>
              <a:gd name="T61" fmla="*/ 2147483647 h 632"/>
              <a:gd name="T62" fmla="*/ 2147483647 w 448"/>
              <a:gd name="T63" fmla="*/ 2147483647 h 632"/>
              <a:gd name="T64" fmla="*/ 2147483647 w 448"/>
              <a:gd name="T65" fmla="*/ 2147483647 h 632"/>
              <a:gd name="T66" fmla="*/ 2147483647 w 448"/>
              <a:gd name="T67" fmla="*/ 2147483647 h 632"/>
              <a:gd name="T68" fmla="*/ 2147483647 w 448"/>
              <a:gd name="T69" fmla="*/ 2147483647 h 632"/>
              <a:gd name="T70" fmla="*/ 2147483647 w 448"/>
              <a:gd name="T71" fmla="*/ 2147483647 h 632"/>
              <a:gd name="T72" fmla="*/ 2147483647 w 448"/>
              <a:gd name="T73" fmla="*/ 2147483647 h 632"/>
              <a:gd name="T74" fmla="*/ 2147483647 w 448"/>
              <a:gd name="T75" fmla="*/ 2147483647 h 632"/>
              <a:gd name="T76" fmla="*/ 2147483647 w 448"/>
              <a:gd name="T77" fmla="*/ 2147483647 h 632"/>
              <a:gd name="T78" fmla="*/ 2147483647 w 448"/>
              <a:gd name="T79" fmla="*/ 2147483647 h 632"/>
              <a:gd name="T80" fmla="*/ 2147483647 w 448"/>
              <a:gd name="T81" fmla="*/ 2147483647 h 632"/>
              <a:gd name="T82" fmla="*/ 2147483647 w 448"/>
              <a:gd name="T83" fmla="*/ 2147483647 h 632"/>
              <a:gd name="T84" fmla="*/ 2147483647 w 448"/>
              <a:gd name="T85" fmla="*/ 2147483647 h 632"/>
              <a:gd name="T86" fmla="*/ 2147483647 w 448"/>
              <a:gd name="T87" fmla="*/ 2147483647 h 632"/>
              <a:gd name="T88" fmla="*/ 2147483647 w 448"/>
              <a:gd name="T89" fmla="*/ 2147483647 h 632"/>
              <a:gd name="T90" fmla="*/ 2147483647 w 448"/>
              <a:gd name="T91" fmla="*/ 2147483647 h 632"/>
              <a:gd name="T92" fmla="*/ 2147483647 w 448"/>
              <a:gd name="T93" fmla="*/ 2147483647 h 632"/>
              <a:gd name="T94" fmla="*/ 2147483647 w 448"/>
              <a:gd name="T95" fmla="*/ 2147483647 h 632"/>
              <a:gd name="T96" fmla="*/ 2147483647 w 448"/>
              <a:gd name="T97" fmla="*/ 2147483647 h 632"/>
              <a:gd name="T98" fmla="*/ 2147483647 w 448"/>
              <a:gd name="T99" fmla="*/ 2147483647 h 632"/>
              <a:gd name="T100" fmla="*/ 2147483647 w 448"/>
              <a:gd name="T101" fmla="*/ 2147483647 h 632"/>
              <a:gd name="T102" fmla="*/ 2147483647 w 448"/>
              <a:gd name="T103" fmla="*/ 2147483647 h 632"/>
              <a:gd name="T104" fmla="*/ 2147483647 w 448"/>
              <a:gd name="T105" fmla="*/ 2147483647 h 632"/>
              <a:gd name="T106" fmla="*/ 2147483647 w 448"/>
              <a:gd name="T107" fmla="*/ 2147483647 h 632"/>
              <a:gd name="T108" fmla="*/ 2147483647 w 448"/>
              <a:gd name="T109" fmla="*/ 2147483647 h 632"/>
              <a:gd name="T110" fmla="*/ 2147483647 w 448"/>
              <a:gd name="T111" fmla="*/ 2147483647 h 632"/>
              <a:gd name="T112" fmla="*/ 2147483647 w 448"/>
              <a:gd name="T113" fmla="*/ 2147483647 h 632"/>
              <a:gd name="T114" fmla="*/ 2147483647 w 448"/>
              <a:gd name="T115" fmla="*/ 2147483647 h 632"/>
              <a:gd name="T116" fmla="*/ 2147483647 w 448"/>
              <a:gd name="T117" fmla="*/ 2147483647 h 632"/>
              <a:gd name="T118" fmla="*/ 2147483647 w 448"/>
              <a:gd name="T119" fmla="*/ 2147483647 h 632"/>
              <a:gd name="T120" fmla="*/ 2147483647 w 448"/>
              <a:gd name="T121" fmla="*/ 2147483647 h 63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48"/>
              <a:gd name="T184" fmla="*/ 0 h 632"/>
              <a:gd name="T185" fmla="*/ 448 w 448"/>
              <a:gd name="T186" fmla="*/ 632 h 63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48" h="632">
                <a:moveTo>
                  <a:pt x="5" y="513"/>
                </a:moveTo>
                <a:lnTo>
                  <a:pt x="5" y="501"/>
                </a:lnTo>
                <a:lnTo>
                  <a:pt x="10" y="496"/>
                </a:lnTo>
                <a:lnTo>
                  <a:pt x="10" y="490"/>
                </a:lnTo>
                <a:lnTo>
                  <a:pt x="20" y="490"/>
                </a:lnTo>
                <a:lnTo>
                  <a:pt x="31" y="484"/>
                </a:lnTo>
                <a:lnTo>
                  <a:pt x="36" y="479"/>
                </a:lnTo>
                <a:lnTo>
                  <a:pt x="31" y="473"/>
                </a:lnTo>
                <a:lnTo>
                  <a:pt x="31" y="467"/>
                </a:lnTo>
                <a:lnTo>
                  <a:pt x="31" y="462"/>
                </a:lnTo>
                <a:lnTo>
                  <a:pt x="25" y="450"/>
                </a:lnTo>
                <a:lnTo>
                  <a:pt x="20" y="450"/>
                </a:lnTo>
                <a:lnTo>
                  <a:pt x="15" y="450"/>
                </a:lnTo>
                <a:lnTo>
                  <a:pt x="10" y="450"/>
                </a:lnTo>
                <a:lnTo>
                  <a:pt x="10" y="444"/>
                </a:lnTo>
                <a:lnTo>
                  <a:pt x="5" y="444"/>
                </a:lnTo>
                <a:lnTo>
                  <a:pt x="0" y="444"/>
                </a:lnTo>
                <a:lnTo>
                  <a:pt x="0" y="439"/>
                </a:lnTo>
                <a:lnTo>
                  <a:pt x="0" y="433"/>
                </a:lnTo>
                <a:lnTo>
                  <a:pt x="0" y="427"/>
                </a:lnTo>
                <a:lnTo>
                  <a:pt x="10" y="416"/>
                </a:lnTo>
                <a:lnTo>
                  <a:pt x="20" y="399"/>
                </a:lnTo>
                <a:lnTo>
                  <a:pt x="31" y="393"/>
                </a:lnTo>
                <a:lnTo>
                  <a:pt x="36" y="393"/>
                </a:lnTo>
                <a:lnTo>
                  <a:pt x="36" y="399"/>
                </a:lnTo>
                <a:lnTo>
                  <a:pt x="31" y="405"/>
                </a:lnTo>
                <a:lnTo>
                  <a:pt x="31" y="410"/>
                </a:lnTo>
                <a:lnTo>
                  <a:pt x="41" y="416"/>
                </a:lnTo>
                <a:lnTo>
                  <a:pt x="46" y="416"/>
                </a:lnTo>
                <a:lnTo>
                  <a:pt x="46" y="427"/>
                </a:lnTo>
                <a:lnTo>
                  <a:pt x="51" y="433"/>
                </a:lnTo>
                <a:lnTo>
                  <a:pt x="56" y="433"/>
                </a:lnTo>
                <a:lnTo>
                  <a:pt x="56" y="427"/>
                </a:lnTo>
                <a:lnTo>
                  <a:pt x="61" y="422"/>
                </a:lnTo>
                <a:lnTo>
                  <a:pt x="61" y="427"/>
                </a:lnTo>
                <a:lnTo>
                  <a:pt x="67" y="422"/>
                </a:lnTo>
                <a:lnTo>
                  <a:pt x="67" y="416"/>
                </a:lnTo>
                <a:lnTo>
                  <a:pt x="61" y="410"/>
                </a:lnTo>
                <a:lnTo>
                  <a:pt x="67" y="399"/>
                </a:lnTo>
                <a:lnTo>
                  <a:pt x="67" y="393"/>
                </a:lnTo>
                <a:lnTo>
                  <a:pt x="56" y="393"/>
                </a:lnTo>
                <a:lnTo>
                  <a:pt x="56" y="387"/>
                </a:lnTo>
                <a:lnTo>
                  <a:pt x="51" y="382"/>
                </a:lnTo>
                <a:lnTo>
                  <a:pt x="46" y="376"/>
                </a:lnTo>
                <a:lnTo>
                  <a:pt x="46" y="370"/>
                </a:lnTo>
                <a:lnTo>
                  <a:pt x="56" y="365"/>
                </a:lnTo>
                <a:lnTo>
                  <a:pt x="41" y="336"/>
                </a:lnTo>
                <a:lnTo>
                  <a:pt x="51" y="331"/>
                </a:lnTo>
                <a:lnTo>
                  <a:pt x="51" y="325"/>
                </a:lnTo>
                <a:lnTo>
                  <a:pt x="51" y="313"/>
                </a:lnTo>
                <a:lnTo>
                  <a:pt x="51" y="308"/>
                </a:lnTo>
                <a:lnTo>
                  <a:pt x="46" y="308"/>
                </a:lnTo>
                <a:lnTo>
                  <a:pt x="46" y="313"/>
                </a:lnTo>
                <a:lnTo>
                  <a:pt x="41" y="308"/>
                </a:lnTo>
                <a:lnTo>
                  <a:pt x="15" y="285"/>
                </a:lnTo>
                <a:lnTo>
                  <a:pt x="25" y="262"/>
                </a:lnTo>
                <a:lnTo>
                  <a:pt x="25" y="256"/>
                </a:lnTo>
                <a:lnTo>
                  <a:pt x="31" y="245"/>
                </a:lnTo>
                <a:lnTo>
                  <a:pt x="56" y="211"/>
                </a:lnTo>
                <a:lnTo>
                  <a:pt x="61" y="211"/>
                </a:lnTo>
                <a:lnTo>
                  <a:pt x="72" y="222"/>
                </a:lnTo>
                <a:lnTo>
                  <a:pt x="77" y="222"/>
                </a:lnTo>
                <a:lnTo>
                  <a:pt x="77" y="211"/>
                </a:lnTo>
                <a:lnTo>
                  <a:pt x="77" y="205"/>
                </a:lnTo>
                <a:lnTo>
                  <a:pt x="72" y="205"/>
                </a:lnTo>
                <a:lnTo>
                  <a:pt x="67" y="194"/>
                </a:lnTo>
                <a:lnTo>
                  <a:pt x="72" y="177"/>
                </a:lnTo>
                <a:lnTo>
                  <a:pt x="77" y="171"/>
                </a:lnTo>
                <a:lnTo>
                  <a:pt x="77" y="165"/>
                </a:lnTo>
                <a:lnTo>
                  <a:pt x="72" y="160"/>
                </a:lnTo>
                <a:lnTo>
                  <a:pt x="72" y="154"/>
                </a:lnTo>
                <a:lnTo>
                  <a:pt x="87" y="148"/>
                </a:lnTo>
                <a:lnTo>
                  <a:pt x="92" y="148"/>
                </a:lnTo>
                <a:lnTo>
                  <a:pt x="103" y="148"/>
                </a:lnTo>
                <a:lnTo>
                  <a:pt x="128" y="148"/>
                </a:lnTo>
                <a:lnTo>
                  <a:pt x="139" y="131"/>
                </a:lnTo>
                <a:lnTo>
                  <a:pt x="144" y="120"/>
                </a:lnTo>
                <a:lnTo>
                  <a:pt x="154" y="120"/>
                </a:lnTo>
                <a:lnTo>
                  <a:pt x="159" y="114"/>
                </a:lnTo>
                <a:lnTo>
                  <a:pt x="170" y="114"/>
                </a:lnTo>
                <a:lnTo>
                  <a:pt x="185" y="108"/>
                </a:lnTo>
                <a:lnTo>
                  <a:pt x="195" y="108"/>
                </a:lnTo>
                <a:lnTo>
                  <a:pt x="221" y="103"/>
                </a:lnTo>
                <a:lnTo>
                  <a:pt x="232" y="108"/>
                </a:lnTo>
                <a:lnTo>
                  <a:pt x="237" y="108"/>
                </a:lnTo>
                <a:lnTo>
                  <a:pt x="242" y="108"/>
                </a:lnTo>
                <a:lnTo>
                  <a:pt x="242" y="103"/>
                </a:lnTo>
                <a:lnTo>
                  <a:pt x="247" y="103"/>
                </a:lnTo>
                <a:lnTo>
                  <a:pt x="252" y="103"/>
                </a:lnTo>
                <a:lnTo>
                  <a:pt x="257" y="91"/>
                </a:lnTo>
                <a:lnTo>
                  <a:pt x="278" y="103"/>
                </a:lnTo>
                <a:lnTo>
                  <a:pt x="293" y="80"/>
                </a:lnTo>
                <a:lnTo>
                  <a:pt x="309" y="80"/>
                </a:lnTo>
                <a:lnTo>
                  <a:pt x="314" y="80"/>
                </a:lnTo>
                <a:lnTo>
                  <a:pt x="314" y="74"/>
                </a:lnTo>
                <a:lnTo>
                  <a:pt x="314" y="68"/>
                </a:lnTo>
                <a:lnTo>
                  <a:pt x="299" y="57"/>
                </a:lnTo>
                <a:lnTo>
                  <a:pt x="299" y="51"/>
                </a:lnTo>
                <a:lnTo>
                  <a:pt x="299" y="46"/>
                </a:lnTo>
                <a:lnTo>
                  <a:pt x="299" y="40"/>
                </a:lnTo>
                <a:lnTo>
                  <a:pt x="304" y="29"/>
                </a:lnTo>
                <a:lnTo>
                  <a:pt x="299" y="23"/>
                </a:lnTo>
                <a:lnTo>
                  <a:pt x="299" y="17"/>
                </a:lnTo>
                <a:lnTo>
                  <a:pt x="304" y="12"/>
                </a:lnTo>
                <a:lnTo>
                  <a:pt x="309" y="6"/>
                </a:lnTo>
                <a:lnTo>
                  <a:pt x="314" y="0"/>
                </a:lnTo>
                <a:lnTo>
                  <a:pt x="319" y="0"/>
                </a:lnTo>
                <a:lnTo>
                  <a:pt x="345" y="6"/>
                </a:lnTo>
                <a:lnTo>
                  <a:pt x="350" y="6"/>
                </a:lnTo>
                <a:lnTo>
                  <a:pt x="355" y="6"/>
                </a:lnTo>
                <a:lnTo>
                  <a:pt x="355" y="12"/>
                </a:lnTo>
                <a:lnTo>
                  <a:pt x="350" y="17"/>
                </a:lnTo>
                <a:lnTo>
                  <a:pt x="350" y="23"/>
                </a:lnTo>
                <a:lnTo>
                  <a:pt x="355" y="29"/>
                </a:lnTo>
                <a:lnTo>
                  <a:pt x="360" y="40"/>
                </a:lnTo>
                <a:lnTo>
                  <a:pt x="360" y="46"/>
                </a:lnTo>
                <a:lnTo>
                  <a:pt x="350" y="57"/>
                </a:lnTo>
                <a:lnTo>
                  <a:pt x="350" y="63"/>
                </a:lnTo>
                <a:lnTo>
                  <a:pt x="355" y="63"/>
                </a:lnTo>
                <a:lnTo>
                  <a:pt x="366" y="63"/>
                </a:lnTo>
                <a:lnTo>
                  <a:pt x="371" y="68"/>
                </a:lnTo>
                <a:lnTo>
                  <a:pt x="376" y="68"/>
                </a:lnTo>
                <a:lnTo>
                  <a:pt x="386" y="74"/>
                </a:lnTo>
                <a:lnTo>
                  <a:pt x="391" y="74"/>
                </a:lnTo>
                <a:lnTo>
                  <a:pt x="397" y="80"/>
                </a:lnTo>
                <a:lnTo>
                  <a:pt x="391" y="86"/>
                </a:lnTo>
                <a:lnTo>
                  <a:pt x="386" y="91"/>
                </a:lnTo>
                <a:lnTo>
                  <a:pt x="381" y="97"/>
                </a:lnTo>
                <a:lnTo>
                  <a:pt x="381" y="103"/>
                </a:lnTo>
                <a:lnTo>
                  <a:pt x="381" y="108"/>
                </a:lnTo>
                <a:lnTo>
                  <a:pt x="386" y="114"/>
                </a:lnTo>
                <a:lnTo>
                  <a:pt x="381" y="120"/>
                </a:lnTo>
                <a:lnTo>
                  <a:pt x="376" y="125"/>
                </a:lnTo>
                <a:lnTo>
                  <a:pt x="376" y="131"/>
                </a:lnTo>
                <a:lnTo>
                  <a:pt x="371" y="137"/>
                </a:lnTo>
                <a:lnTo>
                  <a:pt x="371" y="154"/>
                </a:lnTo>
                <a:lnTo>
                  <a:pt x="371" y="160"/>
                </a:lnTo>
                <a:lnTo>
                  <a:pt x="371" y="171"/>
                </a:lnTo>
                <a:lnTo>
                  <a:pt x="376" y="182"/>
                </a:lnTo>
                <a:lnTo>
                  <a:pt x="386" y="182"/>
                </a:lnTo>
                <a:lnTo>
                  <a:pt x="397" y="188"/>
                </a:lnTo>
                <a:lnTo>
                  <a:pt x="397" y="205"/>
                </a:lnTo>
                <a:lnTo>
                  <a:pt x="397" y="217"/>
                </a:lnTo>
                <a:lnTo>
                  <a:pt x="391" y="217"/>
                </a:lnTo>
                <a:lnTo>
                  <a:pt x="386" y="222"/>
                </a:lnTo>
                <a:lnTo>
                  <a:pt x="386" y="228"/>
                </a:lnTo>
                <a:lnTo>
                  <a:pt x="391" y="228"/>
                </a:lnTo>
                <a:lnTo>
                  <a:pt x="391" y="234"/>
                </a:lnTo>
                <a:lnTo>
                  <a:pt x="397" y="239"/>
                </a:lnTo>
                <a:lnTo>
                  <a:pt x="397" y="245"/>
                </a:lnTo>
                <a:lnTo>
                  <a:pt x="397" y="251"/>
                </a:lnTo>
                <a:lnTo>
                  <a:pt x="397" y="256"/>
                </a:lnTo>
                <a:lnTo>
                  <a:pt x="391" y="268"/>
                </a:lnTo>
                <a:lnTo>
                  <a:pt x="386" y="274"/>
                </a:lnTo>
                <a:lnTo>
                  <a:pt x="381" y="279"/>
                </a:lnTo>
                <a:lnTo>
                  <a:pt x="376" y="285"/>
                </a:lnTo>
                <a:lnTo>
                  <a:pt x="366" y="285"/>
                </a:lnTo>
                <a:lnTo>
                  <a:pt x="360" y="291"/>
                </a:lnTo>
                <a:lnTo>
                  <a:pt x="360" y="296"/>
                </a:lnTo>
                <a:lnTo>
                  <a:pt x="366" y="325"/>
                </a:lnTo>
                <a:lnTo>
                  <a:pt x="376" y="331"/>
                </a:lnTo>
                <a:lnTo>
                  <a:pt x="376" y="336"/>
                </a:lnTo>
                <a:lnTo>
                  <a:pt x="371" y="359"/>
                </a:lnTo>
                <a:lnTo>
                  <a:pt x="391" y="365"/>
                </a:lnTo>
                <a:lnTo>
                  <a:pt x="386" y="370"/>
                </a:lnTo>
                <a:lnTo>
                  <a:pt x="402" y="387"/>
                </a:lnTo>
                <a:lnTo>
                  <a:pt x="412" y="393"/>
                </a:lnTo>
                <a:lnTo>
                  <a:pt x="412" y="399"/>
                </a:lnTo>
                <a:lnTo>
                  <a:pt x="397" y="405"/>
                </a:lnTo>
                <a:lnTo>
                  <a:pt x="386" y="410"/>
                </a:lnTo>
                <a:lnTo>
                  <a:pt x="381" y="410"/>
                </a:lnTo>
                <a:lnTo>
                  <a:pt x="381" y="416"/>
                </a:lnTo>
                <a:lnTo>
                  <a:pt x="397" y="422"/>
                </a:lnTo>
                <a:lnTo>
                  <a:pt x="407" y="427"/>
                </a:lnTo>
                <a:lnTo>
                  <a:pt x="407" y="433"/>
                </a:lnTo>
                <a:lnTo>
                  <a:pt x="391" y="456"/>
                </a:lnTo>
                <a:lnTo>
                  <a:pt x="397" y="462"/>
                </a:lnTo>
                <a:lnTo>
                  <a:pt x="376" y="496"/>
                </a:lnTo>
                <a:lnTo>
                  <a:pt x="376" y="501"/>
                </a:lnTo>
                <a:lnTo>
                  <a:pt x="381" y="507"/>
                </a:lnTo>
                <a:lnTo>
                  <a:pt x="402" y="507"/>
                </a:lnTo>
                <a:lnTo>
                  <a:pt x="422" y="507"/>
                </a:lnTo>
                <a:lnTo>
                  <a:pt x="443" y="513"/>
                </a:lnTo>
                <a:lnTo>
                  <a:pt x="448" y="513"/>
                </a:lnTo>
                <a:lnTo>
                  <a:pt x="448" y="519"/>
                </a:lnTo>
                <a:lnTo>
                  <a:pt x="448" y="524"/>
                </a:lnTo>
                <a:lnTo>
                  <a:pt x="443" y="530"/>
                </a:lnTo>
                <a:lnTo>
                  <a:pt x="438" y="536"/>
                </a:lnTo>
                <a:lnTo>
                  <a:pt x="433" y="541"/>
                </a:lnTo>
                <a:lnTo>
                  <a:pt x="402" y="570"/>
                </a:lnTo>
                <a:lnTo>
                  <a:pt x="391" y="581"/>
                </a:lnTo>
                <a:lnTo>
                  <a:pt x="391" y="587"/>
                </a:lnTo>
                <a:lnTo>
                  <a:pt x="381" y="587"/>
                </a:lnTo>
                <a:lnTo>
                  <a:pt x="376" y="587"/>
                </a:lnTo>
                <a:lnTo>
                  <a:pt x="350" y="581"/>
                </a:lnTo>
                <a:lnTo>
                  <a:pt x="330" y="581"/>
                </a:lnTo>
                <a:lnTo>
                  <a:pt x="304" y="581"/>
                </a:lnTo>
                <a:lnTo>
                  <a:pt x="268" y="598"/>
                </a:lnTo>
                <a:lnTo>
                  <a:pt x="262" y="598"/>
                </a:lnTo>
                <a:lnTo>
                  <a:pt x="262" y="593"/>
                </a:lnTo>
                <a:lnTo>
                  <a:pt x="262" y="575"/>
                </a:lnTo>
                <a:lnTo>
                  <a:pt x="262" y="570"/>
                </a:lnTo>
                <a:lnTo>
                  <a:pt x="252" y="570"/>
                </a:lnTo>
                <a:lnTo>
                  <a:pt x="242" y="570"/>
                </a:lnTo>
                <a:lnTo>
                  <a:pt x="206" y="564"/>
                </a:lnTo>
                <a:lnTo>
                  <a:pt x="195" y="541"/>
                </a:lnTo>
                <a:lnTo>
                  <a:pt x="165" y="536"/>
                </a:lnTo>
                <a:lnTo>
                  <a:pt x="149" y="536"/>
                </a:lnTo>
                <a:lnTo>
                  <a:pt x="144" y="564"/>
                </a:lnTo>
                <a:lnTo>
                  <a:pt x="128" y="564"/>
                </a:lnTo>
                <a:lnTo>
                  <a:pt x="128" y="570"/>
                </a:lnTo>
                <a:lnTo>
                  <a:pt x="134" y="593"/>
                </a:lnTo>
                <a:lnTo>
                  <a:pt x="149" y="587"/>
                </a:lnTo>
                <a:lnTo>
                  <a:pt x="149" y="593"/>
                </a:lnTo>
                <a:lnTo>
                  <a:pt x="154" y="610"/>
                </a:lnTo>
                <a:lnTo>
                  <a:pt x="149" y="615"/>
                </a:lnTo>
                <a:lnTo>
                  <a:pt x="144" y="621"/>
                </a:lnTo>
                <a:lnTo>
                  <a:pt x="134" y="621"/>
                </a:lnTo>
                <a:lnTo>
                  <a:pt x="128" y="621"/>
                </a:lnTo>
                <a:lnTo>
                  <a:pt x="128" y="627"/>
                </a:lnTo>
                <a:lnTo>
                  <a:pt x="128" y="632"/>
                </a:lnTo>
                <a:lnTo>
                  <a:pt x="123" y="632"/>
                </a:lnTo>
                <a:lnTo>
                  <a:pt x="113" y="632"/>
                </a:lnTo>
                <a:lnTo>
                  <a:pt x="108" y="632"/>
                </a:lnTo>
                <a:lnTo>
                  <a:pt x="103" y="627"/>
                </a:lnTo>
                <a:lnTo>
                  <a:pt x="108" y="615"/>
                </a:lnTo>
                <a:lnTo>
                  <a:pt x="118" y="558"/>
                </a:lnTo>
                <a:lnTo>
                  <a:pt x="113" y="558"/>
                </a:lnTo>
                <a:lnTo>
                  <a:pt x="113" y="553"/>
                </a:lnTo>
                <a:lnTo>
                  <a:pt x="82" y="547"/>
                </a:lnTo>
                <a:lnTo>
                  <a:pt x="77" y="524"/>
                </a:lnTo>
                <a:lnTo>
                  <a:pt x="72" y="524"/>
                </a:lnTo>
                <a:lnTo>
                  <a:pt x="67" y="524"/>
                </a:lnTo>
                <a:lnTo>
                  <a:pt x="61" y="524"/>
                </a:lnTo>
                <a:lnTo>
                  <a:pt x="56" y="524"/>
                </a:lnTo>
                <a:lnTo>
                  <a:pt x="51" y="519"/>
                </a:lnTo>
                <a:lnTo>
                  <a:pt x="46" y="519"/>
                </a:lnTo>
                <a:lnTo>
                  <a:pt x="46" y="524"/>
                </a:lnTo>
                <a:lnTo>
                  <a:pt x="46" y="530"/>
                </a:lnTo>
                <a:lnTo>
                  <a:pt x="25" y="530"/>
                </a:lnTo>
                <a:lnTo>
                  <a:pt x="20" y="524"/>
                </a:lnTo>
                <a:lnTo>
                  <a:pt x="20" y="519"/>
                </a:lnTo>
                <a:lnTo>
                  <a:pt x="15" y="513"/>
                </a:lnTo>
                <a:lnTo>
                  <a:pt x="10" y="513"/>
                </a:lnTo>
                <a:lnTo>
                  <a:pt x="5" y="513"/>
                </a:lnTo>
                <a:close/>
              </a:path>
            </a:pathLst>
          </a:custGeom>
          <a:solidFill>
            <a:srgbClr val="500000">
              <a:alpha val="79999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62" name="Freeform 18"/>
          <p:cNvSpPr>
            <a:spLocks/>
          </p:cNvSpPr>
          <p:nvPr/>
        </p:nvSpPr>
        <p:spPr bwMode="auto">
          <a:xfrm>
            <a:off x="1755775" y="2107406"/>
            <a:ext cx="585788" cy="515541"/>
          </a:xfrm>
          <a:custGeom>
            <a:avLst/>
            <a:gdLst>
              <a:gd name="T0" fmla="*/ 2147483647 w 423"/>
              <a:gd name="T1" fmla="*/ 2147483647 h 478"/>
              <a:gd name="T2" fmla="*/ 2147483647 w 423"/>
              <a:gd name="T3" fmla="*/ 2147483647 h 478"/>
              <a:gd name="T4" fmla="*/ 2147483647 w 423"/>
              <a:gd name="T5" fmla="*/ 2147483647 h 478"/>
              <a:gd name="T6" fmla="*/ 2147483647 w 423"/>
              <a:gd name="T7" fmla="*/ 2147483647 h 478"/>
              <a:gd name="T8" fmla="*/ 2147483647 w 423"/>
              <a:gd name="T9" fmla="*/ 2147483647 h 478"/>
              <a:gd name="T10" fmla="*/ 2147483647 w 423"/>
              <a:gd name="T11" fmla="*/ 2147483647 h 478"/>
              <a:gd name="T12" fmla="*/ 2147483647 w 423"/>
              <a:gd name="T13" fmla="*/ 2147483647 h 478"/>
              <a:gd name="T14" fmla="*/ 2147483647 w 423"/>
              <a:gd name="T15" fmla="*/ 2147483647 h 478"/>
              <a:gd name="T16" fmla="*/ 2147483647 w 423"/>
              <a:gd name="T17" fmla="*/ 2147483647 h 478"/>
              <a:gd name="T18" fmla="*/ 2147483647 w 423"/>
              <a:gd name="T19" fmla="*/ 2147483647 h 478"/>
              <a:gd name="T20" fmla="*/ 2147483647 w 423"/>
              <a:gd name="T21" fmla="*/ 2147483647 h 478"/>
              <a:gd name="T22" fmla="*/ 2147483647 w 423"/>
              <a:gd name="T23" fmla="*/ 2147483647 h 478"/>
              <a:gd name="T24" fmla="*/ 2147483647 w 423"/>
              <a:gd name="T25" fmla="*/ 2147483647 h 478"/>
              <a:gd name="T26" fmla="*/ 2147483647 w 423"/>
              <a:gd name="T27" fmla="*/ 2147483647 h 478"/>
              <a:gd name="T28" fmla="*/ 2147483647 w 423"/>
              <a:gd name="T29" fmla="*/ 2147483647 h 478"/>
              <a:gd name="T30" fmla="*/ 2147483647 w 423"/>
              <a:gd name="T31" fmla="*/ 2147483647 h 478"/>
              <a:gd name="T32" fmla="*/ 2147483647 w 423"/>
              <a:gd name="T33" fmla="*/ 2147483647 h 478"/>
              <a:gd name="T34" fmla="*/ 2147483647 w 423"/>
              <a:gd name="T35" fmla="*/ 2147483647 h 478"/>
              <a:gd name="T36" fmla="*/ 2147483647 w 423"/>
              <a:gd name="T37" fmla="*/ 2147483647 h 478"/>
              <a:gd name="T38" fmla="*/ 2147483647 w 423"/>
              <a:gd name="T39" fmla="*/ 2147483647 h 478"/>
              <a:gd name="T40" fmla="*/ 2147483647 w 423"/>
              <a:gd name="T41" fmla="*/ 2147483647 h 478"/>
              <a:gd name="T42" fmla="*/ 2147483647 w 423"/>
              <a:gd name="T43" fmla="*/ 2147483647 h 478"/>
              <a:gd name="T44" fmla="*/ 2147483647 w 423"/>
              <a:gd name="T45" fmla="*/ 2147483647 h 478"/>
              <a:gd name="T46" fmla="*/ 2147483647 w 423"/>
              <a:gd name="T47" fmla="*/ 2147483647 h 478"/>
              <a:gd name="T48" fmla="*/ 2147483647 w 423"/>
              <a:gd name="T49" fmla="*/ 2147483647 h 478"/>
              <a:gd name="T50" fmla="*/ 2147483647 w 423"/>
              <a:gd name="T51" fmla="*/ 2147483647 h 478"/>
              <a:gd name="T52" fmla="*/ 2147483647 w 423"/>
              <a:gd name="T53" fmla="*/ 2147483647 h 478"/>
              <a:gd name="T54" fmla="*/ 2147483647 w 423"/>
              <a:gd name="T55" fmla="*/ 2147483647 h 478"/>
              <a:gd name="T56" fmla="*/ 2147483647 w 423"/>
              <a:gd name="T57" fmla="*/ 2147483647 h 478"/>
              <a:gd name="T58" fmla="*/ 2147483647 w 423"/>
              <a:gd name="T59" fmla="*/ 2147483647 h 478"/>
              <a:gd name="T60" fmla="*/ 0 w 423"/>
              <a:gd name="T61" fmla="*/ 2147483647 h 478"/>
              <a:gd name="T62" fmla="*/ 2147483647 w 423"/>
              <a:gd name="T63" fmla="*/ 2147483647 h 478"/>
              <a:gd name="T64" fmla="*/ 2147483647 w 423"/>
              <a:gd name="T65" fmla="*/ 2147483647 h 478"/>
              <a:gd name="T66" fmla="*/ 2147483647 w 423"/>
              <a:gd name="T67" fmla="*/ 2147483647 h 478"/>
              <a:gd name="T68" fmla="*/ 2147483647 w 423"/>
              <a:gd name="T69" fmla="*/ 2147483647 h 478"/>
              <a:gd name="T70" fmla="*/ 2147483647 w 423"/>
              <a:gd name="T71" fmla="*/ 2147483647 h 478"/>
              <a:gd name="T72" fmla="*/ 2147483647 w 423"/>
              <a:gd name="T73" fmla="*/ 2147483647 h 478"/>
              <a:gd name="T74" fmla="*/ 2147483647 w 423"/>
              <a:gd name="T75" fmla="*/ 2147483647 h 478"/>
              <a:gd name="T76" fmla="*/ 2147483647 w 423"/>
              <a:gd name="T77" fmla="*/ 2147483647 h 478"/>
              <a:gd name="T78" fmla="*/ 2147483647 w 423"/>
              <a:gd name="T79" fmla="*/ 2147483647 h 478"/>
              <a:gd name="T80" fmla="*/ 2147483647 w 423"/>
              <a:gd name="T81" fmla="*/ 2147483647 h 478"/>
              <a:gd name="T82" fmla="*/ 2147483647 w 423"/>
              <a:gd name="T83" fmla="*/ 2147483647 h 478"/>
              <a:gd name="T84" fmla="*/ 2147483647 w 423"/>
              <a:gd name="T85" fmla="*/ 2147483647 h 478"/>
              <a:gd name="T86" fmla="*/ 2147483647 w 423"/>
              <a:gd name="T87" fmla="*/ 2147483647 h 478"/>
              <a:gd name="T88" fmla="*/ 2147483647 w 423"/>
              <a:gd name="T89" fmla="*/ 2147483647 h 478"/>
              <a:gd name="T90" fmla="*/ 2147483647 w 423"/>
              <a:gd name="T91" fmla="*/ 2147483647 h 478"/>
              <a:gd name="T92" fmla="*/ 2147483647 w 423"/>
              <a:gd name="T93" fmla="*/ 2147483647 h 47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423"/>
              <a:gd name="T142" fmla="*/ 0 h 478"/>
              <a:gd name="T143" fmla="*/ 423 w 423"/>
              <a:gd name="T144" fmla="*/ 478 h 47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423" h="478">
                <a:moveTo>
                  <a:pt x="350" y="51"/>
                </a:moveTo>
                <a:lnTo>
                  <a:pt x="356" y="62"/>
                </a:lnTo>
                <a:lnTo>
                  <a:pt x="371" y="74"/>
                </a:lnTo>
                <a:lnTo>
                  <a:pt x="386" y="85"/>
                </a:lnTo>
                <a:lnTo>
                  <a:pt x="397" y="91"/>
                </a:lnTo>
                <a:lnTo>
                  <a:pt x="412" y="108"/>
                </a:lnTo>
                <a:lnTo>
                  <a:pt x="417" y="114"/>
                </a:lnTo>
                <a:lnTo>
                  <a:pt x="417" y="119"/>
                </a:lnTo>
                <a:lnTo>
                  <a:pt x="423" y="125"/>
                </a:lnTo>
                <a:lnTo>
                  <a:pt x="412" y="131"/>
                </a:lnTo>
                <a:lnTo>
                  <a:pt x="407" y="142"/>
                </a:lnTo>
                <a:lnTo>
                  <a:pt x="386" y="170"/>
                </a:lnTo>
                <a:lnTo>
                  <a:pt x="392" y="182"/>
                </a:lnTo>
                <a:lnTo>
                  <a:pt x="376" y="199"/>
                </a:lnTo>
                <a:lnTo>
                  <a:pt x="376" y="205"/>
                </a:lnTo>
                <a:lnTo>
                  <a:pt x="392" y="205"/>
                </a:lnTo>
                <a:lnTo>
                  <a:pt x="397" y="210"/>
                </a:lnTo>
                <a:lnTo>
                  <a:pt x="402" y="210"/>
                </a:lnTo>
                <a:lnTo>
                  <a:pt x="397" y="216"/>
                </a:lnTo>
                <a:lnTo>
                  <a:pt x="397" y="227"/>
                </a:lnTo>
                <a:lnTo>
                  <a:pt x="386" y="227"/>
                </a:lnTo>
                <a:lnTo>
                  <a:pt x="386" y="233"/>
                </a:lnTo>
                <a:lnTo>
                  <a:pt x="381" y="233"/>
                </a:lnTo>
                <a:lnTo>
                  <a:pt x="376" y="245"/>
                </a:lnTo>
                <a:lnTo>
                  <a:pt x="371" y="245"/>
                </a:lnTo>
                <a:lnTo>
                  <a:pt x="366" y="245"/>
                </a:lnTo>
                <a:lnTo>
                  <a:pt x="361" y="245"/>
                </a:lnTo>
                <a:lnTo>
                  <a:pt x="356" y="245"/>
                </a:lnTo>
                <a:lnTo>
                  <a:pt x="356" y="239"/>
                </a:lnTo>
                <a:lnTo>
                  <a:pt x="350" y="227"/>
                </a:lnTo>
                <a:lnTo>
                  <a:pt x="350" y="205"/>
                </a:lnTo>
                <a:lnTo>
                  <a:pt x="345" y="205"/>
                </a:lnTo>
                <a:lnTo>
                  <a:pt x="340" y="205"/>
                </a:lnTo>
                <a:lnTo>
                  <a:pt x="335" y="210"/>
                </a:lnTo>
                <a:lnTo>
                  <a:pt x="294" y="233"/>
                </a:lnTo>
                <a:lnTo>
                  <a:pt x="263" y="262"/>
                </a:lnTo>
                <a:lnTo>
                  <a:pt x="268" y="273"/>
                </a:lnTo>
                <a:lnTo>
                  <a:pt x="273" y="279"/>
                </a:lnTo>
                <a:lnTo>
                  <a:pt x="273" y="290"/>
                </a:lnTo>
                <a:lnTo>
                  <a:pt x="278" y="290"/>
                </a:lnTo>
                <a:lnTo>
                  <a:pt x="289" y="296"/>
                </a:lnTo>
                <a:lnTo>
                  <a:pt x="304" y="284"/>
                </a:lnTo>
                <a:lnTo>
                  <a:pt x="309" y="284"/>
                </a:lnTo>
                <a:lnTo>
                  <a:pt x="299" y="307"/>
                </a:lnTo>
                <a:lnTo>
                  <a:pt x="319" y="307"/>
                </a:lnTo>
                <a:lnTo>
                  <a:pt x="319" y="313"/>
                </a:lnTo>
                <a:lnTo>
                  <a:pt x="299" y="336"/>
                </a:lnTo>
                <a:lnTo>
                  <a:pt x="299" y="387"/>
                </a:lnTo>
                <a:lnTo>
                  <a:pt x="299" y="427"/>
                </a:lnTo>
                <a:lnTo>
                  <a:pt x="278" y="427"/>
                </a:lnTo>
                <a:lnTo>
                  <a:pt x="273" y="450"/>
                </a:lnTo>
                <a:lnTo>
                  <a:pt x="252" y="455"/>
                </a:lnTo>
                <a:lnTo>
                  <a:pt x="247" y="461"/>
                </a:lnTo>
                <a:lnTo>
                  <a:pt x="247" y="455"/>
                </a:lnTo>
                <a:lnTo>
                  <a:pt x="242" y="455"/>
                </a:lnTo>
                <a:lnTo>
                  <a:pt x="237" y="450"/>
                </a:lnTo>
                <a:lnTo>
                  <a:pt x="211" y="433"/>
                </a:lnTo>
                <a:lnTo>
                  <a:pt x="206" y="427"/>
                </a:lnTo>
                <a:lnTo>
                  <a:pt x="154" y="421"/>
                </a:lnTo>
                <a:lnTo>
                  <a:pt x="139" y="427"/>
                </a:lnTo>
                <a:lnTo>
                  <a:pt x="134" y="427"/>
                </a:lnTo>
                <a:lnTo>
                  <a:pt x="134" y="433"/>
                </a:lnTo>
                <a:lnTo>
                  <a:pt x="134" y="438"/>
                </a:lnTo>
                <a:lnTo>
                  <a:pt x="139" y="450"/>
                </a:lnTo>
                <a:lnTo>
                  <a:pt x="134" y="472"/>
                </a:lnTo>
                <a:lnTo>
                  <a:pt x="129" y="472"/>
                </a:lnTo>
                <a:lnTo>
                  <a:pt x="129" y="467"/>
                </a:lnTo>
                <a:lnTo>
                  <a:pt x="124" y="472"/>
                </a:lnTo>
                <a:lnTo>
                  <a:pt x="113" y="472"/>
                </a:lnTo>
                <a:lnTo>
                  <a:pt x="108" y="472"/>
                </a:lnTo>
                <a:lnTo>
                  <a:pt x="98" y="472"/>
                </a:lnTo>
                <a:lnTo>
                  <a:pt x="93" y="478"/>
                </a:lnTo>
                <a:lnTo>
                  <a:pt x="93" y="472"/>
                </a:lnTo>
                <a:lnTo>
                  <a:pt x="93" y="467"/>
                </a:lnTo>
                <a:lnTo>
                  <a:pt x="82" y="467"/>
                </a:lnTo>
                <a:lnTo>
                  <a:pt x="72" y="478"/>
                </a:lnTo>
                <a:lnTo>
                  <a:pt x="72" y="472"/>
                </a:lnTo>
                <a:lnTo>
                  <a:pt x="72" y="467"/>
                </a:lnTo>
                <a:lnTo>
                  <a:pt x="82" y="450"/>
                </a:lnTo>
                <a:lnTo>
                  <a:pt x="77" y="444"/>
                </a:lnTo>
                <a:lnTo>
                  <a:pt x="72" y="444"/>
                </a:lnTo>
                <a:lnTo>
                  <a:pt x="72" y="438"/>
                </a:lnTo>
                <a:lnTo>
                  <a:pt x="72" y="433"/>
                </a:lnTo>
                <a:lnTo>
                  <a:pt x="67" y="433"/>
                </a:lnTo>
                <a:lnTo>
                  <a:pt x="62" y="427"/>
                </a:lnTo>
                <a:lnTo>
                  <a:pt x="67" y="421"/>
                </a:lnTo>
                <a:lnTo>
                  <a:pt x="67" y="410"/>
                </a:lnTo>
                <a:lnTo>
                  <a:pt x="57" y="410"/>
                </a:lnTo>
                <a:lnTo>
                  <a:pt x="62" y="393"/>
                </a:lnTo>
                <a:lnTo>
                  <a:pt x="46" y="370"/>
                </a:lnTo>
                <a:lnTo>
                  <a:pt x="26" y="381"/>
                </a:lnTo>
                <a:lnTo>
                  <a:pt x="0" y="336"/>
                </a:lnTo>
                <a:lnTo>
                  <a:pt x="0" y="330"/>
                </a:lnTo>
                <a:lnTo>
                  <a:pt x="5" y="330"/>
                </a:lnTo>
                <a:lnTo>
                  <a:pt x="5" y="324"/>
                </a:lnTo>
                <a:lnTo>
                  <a:pt x="10" y="324"/>
                </a:lnTo>
                <a:lnTo>
                  <a:pt x="10" y="319"/>
                </a:lnTo>
                <a:lnTo>
                  <a:pt x="15" y="319"/>
                </a:lnTo>
                <a:lnTo>
                  <a:pt x="20" y="319"/>
                </a:lnTo>
                <a:lnTo>
                  <a:pt x="20" y="313"/>
                </a:lnTo>
                <a:lnTo>
                  <a:pt x="26" y="313"/>
                </a:lnTo>
                <a:lnTo>
                  <a:pt x="26" y="307"/>
                </a:lnTo>
                <a:lnTo>
                  <a:pt x="26" y="216"/>
                </a:lnTo>
                <a:lnTo>
                  <a:pt x="36" y="205"/>
                </a:lnTo>
                <a:lnTo>
                  <a:pt x="41" y="205"/>
                </a:lnTo>
                <a:lnTo>
                  <a:pt x="67" y="210"/>
                </a:lnTo>
                <a:lnTo>
                  <a:pt x="72" y="182"/>
                </a:lnTo>
                <a:lnTo>
                  <a:pt x="77" y="153"/>
                </a:lnTo>
                <a:lnTo>
                  <a:pt x="77" y="136"/>
                </a:lnTo>
                <a:lnTo>
                  <a:pt x="77" y="119"/>
                </a:lnTo>
                <a:lnTo>
                  <a:pt x="77" y="114"/>
                </a:lnTo>
                <a:lnTo>
                  <a:pt x="77" y="108"/>
                </a:lnTo>
                <a:lnTo>
                  <a:pt x="87" y="108"/>
                </a:lnTo>
                <a:lnTo>
                  <a:pt x="87" y="96"/>
                </a:lnTo>
                <a:lnTo>
                  <a:pt x="87" y="91"/>
                </a:lnTo>
                <a:lnTo>
                  <a:pt x="87" y="85"/>
                </a:lnTo>
                <a:lnTo>
                  <a:pt x="93" y="85"/>
                </a:lnTo>
                <a:lnTo>
                  <a:pt x="103" y="85"/>
                </a:lnTo>
                <a:lnTo>
                  <a:pt x="108" y="79"/>
                </a:lnTo>
                <a:lnTo>
                  <a:pt x="113" y="74"/>
                </a:lnTo>
                <a:lnTo>
                  <a:pt x="108" y="57"/>
                </a:lnTo>
                <a:lnTo>
                  <a:pt x="108" y="51"/>
                </a:lnTo>
                <a:lnTo>
                  <a:pt x="93" y="57"/>
                </a:lnTo>
                <a:lnTo>
                  <a:pt x="87" y="34"/>
                </a:lnTo>
                <a:lnTo>
                  <a:pt x="87" y="28"/>
                </a:lnTo>
                <a:lnTo>
                  <a:pt x="103" y="28"/>
                </a:lnTo>
                <a:lnTo>
                  <a:pt x="108" y="0"/>
                </a:lnTo>
                <a:lnTo>
                  <a:pt x="124" y="0"/>
                </a:lnTo>
                <a:lnTo>
                  <a:pt x="154" y="5"/>
                </a:lnTo>
                <a:lnTo>
                  <a:pt x="165" y="28"/>
                </a:lnTo>
                <a:lnTo>
                  <a:pt x="201" y="34"/>
                </a:lnTo>
                <a:lnTo>
                  <a:pt x="211" y="34"/>
                </a:lnTo>
                <a:lnTo>
                  <a:pt x="221" y="34"/>
                </a:lnTo>
                <a:lnTo>
                  <a:pt x="221" y="39"/>
                </a:lnTo>
                <a:lnTo>
                  <a:pt x="221" y="57"/>
                </a:lnTo>
                <a:lnTo>
                  <a:pt x="221" y="62"/>
                </a:lnTo>
                <a:lnTo>
                  <a:pt x="227" y="62"/>
                </a:lnTo>
                <a:lnTo>
                  <a:pt x="263" y="45"/>
                </a:lnTo>
                <a:lnTo>
                  <a:pt x="289" y="45"/>
                </a:lnTo>
                <a:lnTo>
                  <a:pt x="309" y="45"/>
                </a:lnTo>
                <a:lnTo>
                  <a:pt x="335" y="51"/>
                </a:lnTo>
                <a:lnTo>
                  <a:pt x="340" y="51"/>
                </a:lnTo>
                <a:lnTo>
                  <a:pt x="350" y="51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63" name="Freeform 19"/>
          <p:cNvSpPr>
            <a:spLocks/>
          </p:cNvSpPr>
          <p:nvPr/>
        </p:nvSpPr>
        <p:spPr bwMode="auto">
          <a:xfrm>
            <a:off x="1876425" y="2561035"/>
            <a:ext cx="763588" cy="725090"/>
          </a:xfrm>
          <a:custGeom>
            <a:avLst/>
            <a:gdLst>
              <a:gd name="T0" fmla="*/ 2147483647 w 552"/>
              <a:gd name="T1" fmla="*/ 2147483647 h 672"/>
              <a:gd name="T2" fmla="*/ 2147483647 w 552"/>
              <a:gd name="T3" fmla="*/ 2147483647 h 672"/>
              <a:gd name="T4" fmla="*/ 2147483647 w 552"/>
              <a:gd name="T5" fmla="*/ 2147483647 h 672"/>
              <a:gd name="T6" fmla="*/ 2147483647 w 552"/>
              <a:gd name="T7" fmla="*/ 2147483647 h 672"/>
              <a:gd name="T8" fmla="*/ 2147483647 w 552"/>
              <a:gd name="T9" fmla="*/ 2147483647 h 672"/>
              <a:gd name="T10" fmla="*/ 2147483647 w 552"/>
              <a:gd name="T11" fmla="*/ 2147483647 h 672"/>
              <a:gd name="T12" fmla="*/ 2147483647 w 552"/>
              <a:gd name="T13" fmla="*/ 2147483647 h 672"/>
              <a:gd name="T14" fmla="*/ 2147483647 w 552"/>
              <a:gd name="T15" fmla="*/ 2147483647 h 672"/>
              <a:gd name="T16" fmla="*/ 2147483647 w 552"/>
              <a:gd name="T17" fmla="*/ 2147483647 h 672"/>
              <a:gd name="T18" fmla="*/ 2147483647 w 552"/>
              <a:gd name="T19" fmla="*/ 2147483647 h 672"/>
              <a:gd name="T20" fmla="*/ 2147483647 w 552"/>
              <a:gd name="T21" fmla="*/ 2147483647 h 672"/>
              <a:gd name="T22" fmla="*/ 2147483647 w 552"/>
              <a:gd name="T23" fmla="*/ 2147483647 h 672"/>
              <a:gd name="T24" fmla="*/ 2147483647 w 552"/>
              <a:gd name="T25" fmla="*/ 2147483647 h 672"/>
              <a:gd name="T26" fmla="*/ 2147483647 w 552"/>
              <a:gd name="T27" fmla="*/ 2147483647 h 672"/>
              <a:gd name="T28" fmla="*/ 2147483647 w 552"/>
              <a:gd name="T29" fmla="*/ 2147483647 h 672"/>
              <a:gd name="T30" fmla="*/ 2147483647 w 552"/>
              <a:gd name="T31" fmla="*/ 2147483647 h 672"/>
              <a:gd name="T32" fmla="*/ 2147483647 w 552"/>
              <a:gd name="T33" fmla="*/ 2147483647 h 672"/>
              <a:gd name="T34" fmla="*/ 2147483647 w 552"/>
              <a:gd name="T35" fmla="*/ 2147483647 h 672"/>
              <a:gd name="T36" fmla="*/ 2147483647 w 552"/>
              <a:gd name="T37" fmla="*/ 2147483647 h 672"/>
              <a:gd name="T38" fmla="*/ 2147483647 w 552"/>
              <a:gd name="T39" fmla="*/ 2147483647 h 672"/>
              <a:gd name="T40" fmla="*/ 2147483647 w 552"/>
              <a:gd name="T41" fmla="*/ 2147483647 h 672"/>
              <a:gd name="T42" fmla="*/ 2147483647 w 552"/>
              <a:gd name="T43" fmla="*/ 2147483647 h 672"/>
              <a:gd name="T44" fmla="*/ 2147483647 w 552"/>
              <a:gd name="T45" fmla="*/ 2147483647 h 672"/>
              <a:gd name="T46" fmla="*/ 2147483647 w 552"/>
              <a:gd name="T47" fmla="*/ 2147483647 h 672"/>
              <a:gd name="T48" fmla="*/ 2147483647 w 552"/>
              <a:gd name="T49" fmla="*/ 2147483647 h 672"/>
              <a:gd name="T50" fmla="*/ 2147483647 w 552"/>
              <a:gd name="T51" fmla="*/ 2147483647 h 672"/>
              <a:gd name="T52" fmla="*/ 2147483647 w 552"/>
              <a:gd name="T53" fmla="*/ 2147483647 h 672"/>
              <a:gd name="T54" fmla="*/ 2147483647 w 552"/>
              <a:gd name="T55" fmla="*/ 2147483647 h 672"/>
              <a:gd name="T56" fmla="*/ 2147483647 w 552"/>
              <a:gd name="T57" fmla="*/ 2147483647 h 672"/>
              <a:gd name="T58" fmla="*/ 2147483647 w 552"/>
              <a:gd name="T59" fmla="*/ 2147483647 h 672"/>
              <a:gd name="T60" fmla="*/ 2147483647 w 552"/>
              <a:gd name="T61" fmla="*/ 2147483647 h 672"/>
              <a:gd name="T62" fmla="*/ 2147483647 w 552"/>
              <a:gd name="T63" fmla="*/ 2147483647 h 672"/>
              <a:gd name="T64" fmla="*/ 2147483647 w 552"/>
              <a:gd name="T65" fmla="*/ 2147483647 h 672"/>
              <a:gd name="T66" fmla="*/ 2147483647 w 552"/>
              <a:gd name="T67" fmla="*/ 2147483647 h 672"/>
              <a:gd name="T68" fmla="*/ 2147483647 w 552"/>
              <a:gd name="T69" fmla="*/ 2147483647 h 672"/>
              <a:gd name="T70" fmla="*/ 2147483647 w 552"/>
              <a:gd name="T71" fmla="*/ 2147483647 h 672"/>
              <a:gd name="T72" fmla="*/ 2147483647 w 552"/>
              <a:gd name="T73" fmla="*/ 2147483647 h 672"/>
              <a:gd name="T74" fmla="*/ 2147483647 w 552"/>
              <a:gd name="T75" fmla="*/ 2147483647 h 672"/>
              <a:gd name="T76" fmla="*/ 2147483647 w 552"/>
              <a:gd name="T77" fmla="*/ 2147483647 h 672"/>
              <a:gd name="T78" fmla="*/ 2147483647 w 552"/>
              <a:gd name="T79" fmla="*/ 2147483647 h 672"/>
              <a:gd name="T80" fmla="*/ 2147483647 w 552"/>
              <a:gd name="T81" fmla="*/ 2147483647 h 672"/>
              <a:gd name="T82" fmla="*/ 2147483647 w 552"/>
              <a:gd name="T83" fmla="*/ 2147483647 h 672"/>
              <a:gd name="T84" fmla="*/ 2147483647 w 552"/>
              <a:gd name="T85" fmla="*/ 2147483647 h 672"/>
              <a:gd name="T86" fmla="*/ 2147483647 w 552"/>
              <a:gd name="T87" fmla="*/ 2147483647 h 672"/>
              <a:gd name="T88" fmla="*/ 2147483647 w 552"/>
              <a:gd name="T89" fmla="*/ 2147483647 h 672"/>
              <a:gd name="T90" fmla="*/ 2147483647 w 552"/>
              <a:gd name="T91" fmla="*/ 2147483647 h 672"/>
              <a:gd name="T92" fmla="*/ 2147483647 w 552"/>
              <a:gd name="T93" fmla="*/ 2147483647 h 672"/>
              <a:gd name="T94" fmla="*/ 2147483647 w 552"/>
              <a:gd name="T95" fmla="*/ 2147483647 h 672"/>
              <a:gd name="T96" fmla="*/ 2147483647 w 552"/>
              <a:gd name="T97" fmla="*/ 2147483647 h 672"/>
              <a:gd name="T98" fmla="*/ 2147483647 w 552"/>
              <a:gd name="T99" fmla="*/ 2147483647 h 672"/>
              <a:gd name="T100" fmla="*/ 2147483647 w 552"/>
              <a:gd name="T101" fmla="*/ 2147483647 h 672"/>
              <a:gd name="T102" fmla="*/ 2147483647 w 552"/>
              <a:gd name="T103" fmla="*/ 2147483647 h 672"/>
              <a:gd name="T104" fmla="*/ 2147483647 w 552"/>
              <a:gd name="T105" fmla="*/ 2147483647 h 672"/>
              <a:gd name="T106" fmla="*/ 2147483647 w 552"/>
              <a:gd name="T107" fmla="*/ 2147483647 h 672"/>
              <a:gd name="T108" fmla="*/ 2147483647 w 552"/>
              <a:gd name="T109" fmla="*/ 2147483647 h 672"/>
              <a:gd name="T110" fmla="*/ 2147483647 w 552"/>
              <a:gd name="T111" fmla="*/ 2147483647 h 672"/>
              <a:gd name="T112" fmla="*/ 2147483647 w 552"/>
              <a:gd name="T113" fmla="*/ 2147483647 h 672"/>
              <a:gd name="T114" fmla="*/ 2147483647 w 552"/>
              <a:gd name="T115" fmla="*/ 2147483647 h 672"/>
              <a:gd name="T116" fmla="*/ 2147483647 w 552"/>
              <a:gd name="T117" fmla="*/ 2147483647 h 672"/>
              <a:gd name="T118" fmla="*/ 2147483647 w 552"/>
              <a:gd name="T119" fmla="*/ 2147483647 h 672"/>
              <a:gd name="T120" fmla="*/ 2147483647 w 552"/>
              <a:gd name="T121" fmla="*/ 2147483647 h 672"/>
              <a:gd name="T122" fmla="*/ 2147483647 w 552"/>
              <a:gd name="T123" fmla="*/ 2147483647 h 672"/>
              <a:gd name="T124" fmla="*/ 0 w 552"/>
              <a:gd name="T125" fmla="*/ 2147483647 h 67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52"/>
              <a:gd name="T190" fmla="*/ 0 h 672"/>
              <a:gd name="T191" fmla="*/ 552 w 552"/>
              <a:gd name="T192" fmla="*/ 672 h 67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52" h="672">
                <a:moveTo>
                  <a:pt x="6" y="57"/>
                </a:moveTo>
                <a:lnTo>
                  <a:pt x="11" y="51"/>
                </a:lnTo>
                <a:lnTo>
                  <a:pt x="21" y="51"/>
                </a:lnTo>
                <a:lnTo>
                  <a:pt x="26" y="51"/>
                </a:lnTo>
                <a:lnTo>
                  <a:pt x="37" y="51"/>
                </a:lnTo>
                <a:lnTo>
                  <a:pt x="42" y="46"/>
                </a:lnTo>
                <a:lnTo>
                  <a:pt x="42" y="51"/>
                </a:lnTo>
                <a:lnTo>
                  <a:pt x="47" y="51"/>
                </a:lnTo>
                <a:lnTo>
                  <a:pt x="52" y="29"/>
                </a:lnTo>
                <a:lnTo>
                  <a:pt x="47" y="17"/>
                </a:lnTo>
                <a:lnTo>
                  <a:pt x="47" y="12"/>
                </a:lnTo>
                <a:lnTo>
                  <a:pt x="47" y="6"/>
                </a:lnTo>
                <a:lnTo>
                  <a:pt x="52" y="6"/>
                </a:lnTo>
                <a:lnTo>
                  <a:pt x="67" y="0"/>
                </a:lnTo>
                <a:lnTo>
                  <a:pt x="119" y="6"/>
                </a:lnTo>
                <a:lnTo>
                  <a:pt x="124" y="12"/>
                </a:lnTo>
                <a:lnTo>
                  <a:pt x="150" y="29"/>
                </a:lnTo>
                <a:lnTo>
                  <a:pt x="155" y="34"/>
                </a:lnTo>
                <a:lnTo>
                  <a:pt x="160" y="34"/>
                </a:lnTo>
                <a:lnTo>
                  <a:pt x="160" y="40"/>
                </a:lnTo>
                <a:lnTo>
                  <a:pt x="160" y="46"/>
                </a:lnTo>
                <a:lnTo>
                  <a:pt x="165" y="57"/>
                </a:lnTo>
                <a:lnTo>
                  <a:pt x="155" y="63"/>
                </a:lnTo>
                <a:lnTo>
                  <a:pt x="155" y="68"/>
                </a:lnTo>
                <a:lnTo>
                  <a:pt x="176" y="120"/>
                </a:lnTo>
                <a:lnTo>
                  <a:pt x="176" y="131"/>
                </a:lnTo>
                <a:lnTo>
                  <a:pt x="196" y="120"/>
                </a:lnTo>
                <a:lnTo>
                  <a:pt x="202" y="160"/>
                </a:lnTo>
                <a:lnTo>
                  <a:pt x="207" y="165"/>
                </a:lnTo>
                <a:lnTo>
                  <a:pt x="212" y="177"/>
                </a:lnTo>
                <a:lnTo>
                  <a:pt x="207" y="194"/>
                </a:lnTo>
                <a:lnTo>
                  <a:pt x="227" y="200"/>
                </a:lnTo>
                <a:lnTo>
                  <a:pt x="258" y="188"/>
                </a:lnTo>
                <a:lnTo>
                  <a:pt x="263" y="188"/>
                </a:lnTo>
                <a:lnTo>
                  <a:pt x="294" y="188"/>
                </a:lnTo>
                <a:lnTo>
                  <a:pt x="310" y="194"/>
                </a:lnTo>
                <a:lnTo>
                  <a:pt x="310" y="211"/>
                </a:lnTo>
                <a:lnTo>
                  <a:pt x="310" y="217"/>
                </a:lnTo>
                <a:lnTo>
                  <a:pt x="397" y="222"/>
                </a:lnTo>
                <a:lnTo>
                  <a:pt x="403" y="222"/>
                </a:lnTo>
                <a:lnTo>
                  <a:pt x="423" y="222"/>
                </a:lnTo>
                <a:lnTo>
                  <a:pt x="423" y="211"/>
                </a:lnTo>
                <a:lnTo>
                  <a:pt x="433" y="211"/>
                </a:lnTo>
                <a:lnTo>
                  <a:pt x="433" y="222"/>
                </a:lnTo>
                <a:lnTo>
                  <a:pt x="439" y="228"/>
                </a:lnTo>
                <a:lnTo>
                  <a:pt x="439" y="245"/>
                </a:lnTo>
                <a:lnTo>
                  <a:pt x="433" y="256"/>
                </a:lnTo>
                <a:lnTo>
                  <a:pt x="444" y="256"/>
                </a:lnTo>
                <a:lnTo>
                  <a:pt x="444" y="285"/>
                </a:lnTo>
                <a:lnTo>
                  <a:pt x="444" y="302"/>
                </a:lnTo>
                <a:lnTo>
                  <a:pt x="433" y="302"/>
                </a:lnTo>
                <a:lnTo>
                  <a:pt x="428" y="302"/>
                </a:lnTo>
                <a:lnTo>
                  <a:pt x="423" y="302"/>
                </a:lnTo>
                <a:lnTo>
                  <a:pt x="418" y="302"/>
                </a:lnTo>
                <a:lnTo>
                  <a:pt x="418" y="296"/>
                </a:lnTo>
                <a:lnTo>
                  <a:pt x="413" y="296"/>
                </a:lnTo>
                <a:lnTo>
                  <a:pt x="408" y="296"/>
                </a:lnTo>
                <a:lnTo>
                  <a:pt x="413" y="296"/>
                </a:lnTo>
                <a:lnTo>
                  <a:pt x="413" y="308"/>
                </a:lnTo>
                <a:lnTo>
                  <a:pt x="408" y="325"/>
                </a:lnTo>
                <a:lnTo>
                  <a:pt x="408" y="348"/>
                </a:lnTo>
                <a:lnTo>
                  <a:pt x="408" y="353"/>
                </a:lnTo>
                <a:lnTo>
                  <a:pt x="408" y="365"/>
                </a:lnTo>
                <a:lnTo>
                  <a:pt x="408" y="370"/>
                </a:lnTo>
                <a:lnTo>
                  <a:pt x="428" y="370"/>
                </a:lnTo>
                <a:lnTo>
                  <a:pt x="428" y="382"/>
                </a:lnTo>
                <a:lnTo>
                  <a:pt x="428" y="387"/>
                </a:lnTo>
                <a:lnTo>
                  <a:pt x="428" y="393"/>
                </a:lnTo>
                <a:lnTo>
                  <a:pt x="475" y="393"/>
                </a:lnTo>
                <a:lnTo>
                  <a:pt x="495" y="393"/>
                </a:lnTo>
                <a:lnTo>
                  <a:pt x="501" y="399"/>
                </a:lnTo>
                <a:lnTo>
                  <a:pt x="537" y="399"/>
                </a:lnTo>
                <a:lnTo>
                  <a:pt x="531" y="427"/>
                </a:lnTo>
                <a:lnTo>
                  <a:pt x="542" y="427"/>
                </a:lnTo>
                <a:lnTo>
                  <a:pt x="537" y="462"/>
                </a:lnTo>
                <a:lnTo>
                  <a:pt x="552" y="456"/>
                </a:lnTo>
                <a:lnTo>
                  <a:pt x="552" y="479"/>
                </a:lnTo>
                <a:lnTo>
                  <a:pt x="526" y="484"/>
                </a:lnTo>
                <a:lnTo>
                  <a:pt x="511" y="484"/>
                </a:lnTo>
                <a:lnTo>
                  <a:pt x="516" y="519"/>
                </a:lnTo>
                <a:lnTo>
                  <a:pt x="428" y="524"/>
                </a:lnTo>
                <a:lnTo>
                  <a:pt x="423" y="530"/>
                </a:lnTo>
                <a:lnTo>
                  <a:pt x="418" y="530"/>
                </a:lnTo>
                <a:lnTo>
                  <a:pt x="413" y="530"/>
                </a:lnTo>
                <a:lnTo>
                  <a:pt x="413" y="536"/>
                </a:lnTo>
                <a:lnTo>
                  <a:pt x="418" y="570"/>
                </a:lnTo>
                <a:lnTo>
                  <a:pt x="413" y="570"/>
                </a:lnTo>
                <a:lnTo>
                  <a:pt x="408" y="575"/>
                </a:lnTo>
                <a:lnTo>
                  <a:pt x="408" y="581"/>
                </a:lnTo>
                <a:lnTo>
                  <a:pt x="403" y="581"/>
                </a:lnTo>
                <a:lnTo>
                  <a:pt x="403" y="575"/>
                </a:lnTo>
                <a:lnTo>
                  <a:pt x="397" y="575"/>
                </a:lnTo>
                <a:lnTo>
                  <a:pt x="397" y="570"/>
                </a:lnTo>
                <a:lnTo>
                  <a:pt x="392" y="570"/>
                </a:lnTo>
                <a:lnTo>
                  <a:pt x="387" y="570"/>
                </a:lnTo>
                <a:lnTo>
                  <a:pt x="387" y="575"/>
                </a:lnTo>
                <a:lnTo>
                  <a:pt x="382" y="575"/>
                </a:lnTo>
                <a:lnTo>
                  <a:pt x="382" y="570"/>
                </a:lnTo>
                <a:lnTo>
                  <a:pt x="382" y="564"/>
                </a:lnTo>
                <a:lnTo>
                  <a:pt x="382" y="558"/>
                </a:lnTo>
                <a:lnTo>
                  <a:pt x="377" y="558"/>
                </a:lnTo>
                <a:lnTo>
                  <a:pt x="377" y="553"/>
                </a:lnTo>
                <a:lnTo>
                  <a:pt x="372" y="553"/>
                </a:lnTo>
                <a:lnTo>
                  <a:pt x="377" y="547"/>
                </a:lnTo>
                <a:lnTo>
                  <a:pt x="377" y="541"/>
                </a:lnTo>
                <a:lnTo>
                  <a:pt x="382" y="541"/>
                </a:lnTo>
                <a:lnTo>
                  <a:pt x="377" y="536"/>
                </a:lnTo>
                <a:lnTo>
                  <a:pt x="372" y="541"/>
                </a:lnTo>
                <a:lnTo>
                  <a:pt x="366" y="541"/>
                </a:lnTo>
                <a:lnTo>
                  <a:pt x="361" y="536"/>
                </a:lnTo>
                <a:lnTo>
                  <a:pt x="351" y="541"/>
                </a:lnTo>
                <a:lnTo>
                  <a:pt x="341" y="530"/>
                </a:lnTo>
                <a:lnTo>
                  <a:pt x="320" y="553"/>
                </a:lnTo>
                <a:lnTo>
                  <a:pt x="325" y="558"/>
                </a:lnTo>
                <a:lnTo>
                  <a:pt x="330" y="564"/>
                </a:lnTo>
                <a:lnTo>
                  <a:pt x="320" y="570"/>
                </a:lnTo>
                <a:lnTo>
                  <a:pt x="320" y="575"/>
                </a:lnTo>
                <a:lnTo>
                  <a:pt x="325" y="575"/>
                </a:lnTo>
                <a:lnTo>
                  <a:pt x="325" y="581"/>
                </a:lnTo>
                <a:lnTo>
                  <a:pt x="320" y="593"/>
                </a:lnTo>
                <a:lnTo>
                  <a:pt x="315" y="593"/>
                </a:lnTo>
                <a:lnTo>
                  <a:pt x="305" y="610"/>
                </a:lnTo>
                <a:lnTo>
                  <a:pt x="305" y="615"/>
                </a:lnTo>
                <a:lnTo>
                  <a:pt x="310" y="615"/>
                </a:lnTo>
                <a:lnTo>
                  <a:pt x="310" y="621"/>
                </a:lnTo>
                <a:lnTo>
                  <a:pt x="305" y="621"/>
                </a:lnTo>
                <a:lnTo>
                  <a:pt x="305" y="627"/>
                </a:lnTo>
                <a:lnTo>
                  <a:pt x="294" y="638"/>
                </a:lnTo>
                <a:lnTo>
                  <a:pt x="289" y="644"/>
                </a:lnTo>
                <a:lnTo>
                  <a:pt x="279" y="661"/>
                </a:lnTo>
                <a:lnTo>
                  <a:pt x="274" y="661"/>
                </a:lnTo>
                <a:lnTo>
                  <a:pt x="269" y="655"/>
                </a:lnTo>
                <a:lnTo>
                  <a:pt x="269" y="650"/>
                </a:lnTo>
                <a:lnTo>
                  <a:pt x="258" y="644"/>
                </a:lnTo>
                <a:lnTo>
                  <a:pt x="258" y="638"/>
                </a:lnTo>
                <a:lnTo>
                  <a:pt x="248" y="650"/>
                </a:lnTo>
                <a:lnTo>
                  <a:pt x="232" y="638"/>
                </a:lnTo>
                <a:lnTo>
                  <a:pt x="227" y="644"/>
                </a:lnTo>
                <a:lnTo>
                  <a:pt x="217" y="650"/>
                </a:lnTo>
                <a:lnTo>
                  <a:pt x="212" y="655"/>
                </a:lnTo>
                <a:lnTo>
                  <a:pt x="202" y="655"/>
                </a:lnTo>
                <a:lnTo>
                  <a:pt x="202" y="661"/>
                </a:lnTo>
                <a:lnTo>
                  <a:pt x="196" y="667"/>
                </a:lnTo>
                <a:lnTo>
                  <a:pt x="196" y="672"/>
                </a:lnTo>
                <a:lnTo>
                  <a:pt x="181" y="672"/>
                </a:lnTo>
                <a:lnTo>
                  <a:pt x="165" y="672"/>
                </a:lnTo>
                <a:lnTo>
                  <a:pt x="160" y="667"/>
                </a:lnTo>
                <a:lnTo>
                  <a:pt x="134" y="672"/>
                </a:lnTo>
                <a:lnTo>
                  <a:pt x="134" y="667"/>
                </a:lnTo>
                <a:lnTo>
                  <a:pt x="140" y="661"/>
                </a:lnTo>
                <a:lnTo>
                  <a:pt x="140" y="638"/>
                </a:lnTo>
                <a:lnTo>
                  <a:pt x="140" y="627"/>
                </a:lnTo>
                <a:lnTo>
                  <a:pt x="134" y="621"/>
                </a:lnTo>
                <a:lnTo>
                  <a:pt x="67" y="621"/>
                </a:lnTo>
                <a:lnTo>
                  <a:pt x="67" y="615"/>
                </a:lnTo>
                <a:lnTo>
                  <a:pt x="62" y="615"/>
                </a:lnTo>
                <a:lnTo>
                  <a:pt x="57" y="615"/>
                </a:lnTo>
                <a:lnTo>
                  <a:pt x="57" y="610"/>
                </a:lnTo>
                <a:lnTo>
                  <a:pt x="52" y="610"/>
                </a:lnTo>
                <a:lnTo>
                  <a:pt x="52" y="604"/>
                </a:lnTo>
                <a:lnTo>
                  <a:pt x="47" y="604"/>
                </a:lnTo>
                <a:lnTo>
                  <a:pt x="37" y="610"/>
                </a:lnTo>
                <a:lnTo>
                  <a:pt x="31" y="610"/>
                </a:lnTo>
                <a:lnTo>
                  <a:pt x="26" y="610"/>
                </a:lnTo>
                <a:lnTo>
                  <a:pt x="26" y="604"/>
                </a:lnTo>
                <a:lnTo>
                  <a:pt x="26" y="598"/>
                </a:lnTo>
                <a:lnTo>
                  <a:pt x="31" y="598"/>
                </a:lnTo>
                <a:lnTo>
                  <a:pt x="31" y="593"/>
                </a:lnTo>
                <a:lnTo>
                  <a:pt x="37" y="593"/>
                </a:lnTo>
                <a:lnTo>
                  <a:pt x="37" y="587"/>
                </a:lnTo>
                <a:lnTo>
                  <a:pt x="31" y="587"/>
                </a:lnTo>
                <a:lnTo>
                  <a:pt x="31" y="575"/>
                </a:lnTo>
                <a:lnTo>
                  <a:pt x="31" y="570"/>
                </a:lnTo>
                <a:lnTo>
                  <a:pt x="31" y="558"/>
                </a:lnTo>
                <a:lnTo>
                  <a:pt x="26" y="558"/>
                </a:lnTo>
                <a:lnTo>
                  <a:pt x="21" y="553"/>
                </a:lnTo>
                <a:lnTo>
                  <a:pt x="16" y="553"/>
                </a:lnTo>
                <a:lnTo>
                  <a:pt x="16" y="547"/>
                </a:lnTo>
                <a:lnTo>
                  <a:pt x="16" y="541"/>
                </a:lnTo>
                <a:lnTo>
                  <a:pt x="21" y="541"/>
                </a:lnTo>
                <a:lnTo>
                  <a:pt x="21" y="536"/>
                </a:lnTo>
                <a:lnTo>
                  <a:pt x="21" y="530"/>
                </a:lnTo>
                <a:lnTo>
                  <a:pt x="26" y="456"/>
                </a:lnTo>
                <a:lnTo>
                  <a:pt x="16" y="456"/>
                </a:lnTo>
                <a:lnTo>
                  <a:pt x="16" y="439"/>
                </a:lnTo>
                <a:lnTo>
                  <a:pt x="21" y="427"/>
                </a:lnTo>
                <a:lnTo>
                  <a:pt x="6" y="405"/>
                </a:lnTo>
                <a:lnTo>
                  <a:pt x="11" y="387"/>
                </a:lnTo>
                <a:lnTo>
                  <a:pt x="16" y="382"/>
                </a:lnTo>
                <a:lnTo>
                  <a:pt x="21" y="376"/>
                </a:lnTo>
                <a:lnTo>
                  <a:pt x="21" y="370"/>
                </a:lnTo>
                <a:lnTo>
                  <a:pt x="21" y="365"/>
                </a:lnTo>
                <a:lnTo>
                  <a:pt x="26" y="353"/>
                </a:lnTo>
                <a:lnTo>
                  <a:pt x="78" y="353"/>
                </a:lnTo>
                <a:lnTo>
                  <a:pt x="78" y="382"/>
                </a:lnTo>
                <a:lnTo>
                  <a:pt x="78" y="387"/>
                </a:lnTo>
                <a:lnTo>
                  <a:pt x="98" y="382"/>
                </a:lnTo>
                <a:lnTo>
                  <a:pt x="93" y="370"/>
                </a:lnTo>
                <a:lnTo>
                  <a:pt x="98" y="342"/>
                </a:lnTo>
                <a:lnTo>
                  <a:pt x="93" y="336"/>
                </a:lnTo>
                <a:lnTo>
                  <a:pt x="93" y="302"/>
                </a:lnTo>
                <a:lnTo>
                  <a:pt x="98" y="302"/>
                </a:lnTo>
                <a:lnTo>
                  <a:pt x="104" y="262"/>
                </a:lnTo>
                <a:lnTo>
                  <a:pt x="109" y="256"/>
                </a:lnTo>
                <a:lnTo>
                  <a:pt x="93" y="245"/>
                </a:lnTo>
                <a:lnTo>
                  <a:pt x="88" y="239"/>
                </a:lnTo>
                <a:lnTo>
                  <a:pt x="88" y="234"/>
                </a:lnTo>
                <a:lnTo>
                  <a:pt x="98" y="217"/>
                </a:lnTo>
                <a:lnTo>
                  <a:pt x="98" y="211"/>
                </a:lnTo>
                <a:lnTo>
                  <a:pt x="104" y="211"/>
                </a:lnTo>
                <a:lnTo>
                  <a:pt x="88" y="188"/>
                </a:lnTo>
                <a:lnTo>
                  <a:pt x="83" y="182"/>
                </a:lnTo>
                <a:lnTo>
                  <a:pt x="83" y="160"/>
                </a:lnTo>
                <a:lnTo>
                  <a:pt x="83" y="154"/>
                </a:lnTo>
                <a:lnTo>
                  <a:pt x="93" y="143"/>
                </a:lnTo>
                <a:lnTo>
                  <a:pt x="98" y="131"/>
                </a:lnTo>
                <a:lnTo>
                  <a:pt x="98" y="125"/>
                </a:lnTo>
                <a:lnTo>
                  <a:pt x="93" y="125"/>
                </a:lnTo>
                <a:lnTo>
                  <a:pt x="88" y="125"/>
                </a:lnTo>
                <a:lnTo>
                  <a:pt x="83" y="120"/>
                </a:lnTo>
                <a:lnTo>
                  <a:pt x="83" y="108"/>
                </a:lnTo>
                <a:lnTo>
                  <a:pt x="78" y="103"/>
                </a:lnTo>
                <a:lnTo>
                  <a:pt x="73" y="103"/>
                </a:lnTo>
                <a:lnTo>
                  <a:pt x="67" y="103"/>
                </a:lnTo>
                <a:lnTo>
                  <a:pt x="62" y="103"/>
                </a:lnTo>
                <a:lnTo>
                  <a:pt x="57" y="108"/>
                </a:lnTo>
                <a:lnTo>
                  <a:pt x="57" y="120"/>
                </a:lnTo>
                <a:lnTo>
                  <a:pt x="52" y="125"/>
                </a:lnTo>
                <a:lnTo>
                  <a:pt x="47" y="125"/>
                </a:lnTo>
                <a:lnTo>
                  <a:pt x="42" y="125"/>
                </a:lnTo>
                <a:lnTo>
                  <a:pt x="31" y="131"/>
                </a:lnTo>
                <a:lnTo>
                  <a:pt x="31" y="125"/>
                </a:lnTo>
                <a:lnTo>
                  <a:pt x="31" y="120"/>
                </a:lnTo>
                <a:lnTo>
                  <a:pt x="26" y="120"/>
                </a:lnTo>
                <a:lnTo>
                  <a:pt x="26" y="125"/>
                </a:lnTo>
                <a:lnTo>
                  <a:pt x="21" y="125"/>
                </a:lnTo>
                <a:lnTo>
                  <a:pt x="16" y="108"/>
                </a:lnTo>
                <a:lnTo>
                  <a:pt x="11" y="108"/>
                </a:lnTo>
                <a:lnTo>
                  <a:pt x="11" y="103"/>
                </a:lnTo>
                <a:lnTo>
                  <a:pt x="16" y="103"/>
                </a:lnTo>
                <a:lnTo>
                  <a:pt x="16" y="97"/>
                </a:lnTo>
                <a:lnTo>
                  <a:pt x="16" y="91"/>
                </a:lnTo>
                <a:lnTo>
                  <a:pt x="16" y="86"/>
                </a:lnTo>
                <a:lnTo>
                  <a:pt x="6" y="91"/>
                </a:lnTo>
                <a:lnTo>
                  <a:pt x="0" y="91"/>
                </a:lnTo>
                <a:lnTo>
                  <a:pt x="0" y="80"/>
                </a:lnTo>
                <a:lnTo>
                  <a:pt x="0" y="74"/>
                </a:lnTo>
                <a:lnTo>
                  <a:pt x="11" y="74"/>
                </a:lnTo>
                <a:lnTo>
                  <a:pt x="21" y="68"/>
                </a:lnTo>
                <a:lnTo>
                  <a:pt x="16" y="63"/>
                </a:lnTo>
                <a:lnTo>
                  <a:pt x="6" y="63"/>
                </a:lnTo>
                <a:lnTo>
                  <a:pt x="0" y="63"/>
                </a:lnTo>
                <a:lnTo>
                  <a:pt x="0" y="57"/>
                </a:lnTo>
                <a:lnTo>
                  <a:pt x="6" y="57"/>
                </a:lnTo>
                <a:close/>
              </a:path>
            </a:pathLst>
          </a:custGeom>
          <a:solidFill>
            <a:srgbClr val="500000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29" tIns="45714" rIns="91429" bIns="45714" anchor="ctr"/>
          <a:lstStyle/>
          <a:p>
            <a:endParaRPr lang="ru-RU"/>
          </a:p>
        </p:txBody>
      </p:sp>
      <p:sp>
        <p:nvSpPr>
          <p:cNvPr id="6164" name="Freeform 20"/>
          <p:cNvSpPr>
            <a:spLocks/>
          </p:cNvSpPr>
          <p:nvPr/>
        </p:nvSpPr>
        <p:spPr bwMode="auto">
          <a:xfrm>
            <a:off x="2197101" y="1659732"/>
            <a:ext cx="485775" cy="594122"/>
          </a:xfrm>
          <a:custGeom>
            <a:avLst/>
            <a:gdLst>
              <a:gd name="T0" fmla="*/ 2147483647 w 351"/>
              <a:gd name="T1" fmla="*/ 2147483647 h 552"/>
              <a:gd name="T2" fmla="*/ 2147483647 w 351"/>
              <a:gd name="T3" fmla="*/ 2147483647 h 552"/>
              <a:gd name="T4" fmla="*/ 2147483647 w 351"/>
              <a:gd name="T5" fmla="*/ 2147483647 h 552"/>
              <a:gd name="T6" fmla="*/ 2147483647 w 351"/>
              <a:gd name="T7" fmla="*/ 2147483647 h 552"/>
              <a:gd name="T8" fmla="*/ 2147483647 w 351"/>
              <a:gd name="T9" fmla="*/ 0 h 552"/>
              <a:gd name="T10" fmla="*/ 2147483647 w 351"/>
              <a:gd name="T11" fmla="*/ 2147483647 h 552"/>
              <a:gd name="T12" fmla="*/ 2147483647 w 351"/>
              <a:gd name="T13" fmla="*/ 2147483647 h 552"/>
              <a:gd name="T14" fmla="*/ 2147483647 w 351"/>
              <a:gd name="T15" fmla="*/ 2147483647 h 552"/>
              <a:gd name="T16" fmla="*/ 2147483647 w 351"/>
              <a:gd name="T17" fmla="*/ 2147483647 h 552"/>
              <a:gd name="T18" fmla="*/ 2147483647 w 351"/>
              <a:gd name="T19" fmla="*/ 2147483647 h 552"/>
              <a:gd name="T20" fmla="*/ 2147483647 w 351"/>
              <a:gd name="T21" fmla="*/ 2147483647 h 552"/>
              <a:gd name="T22" fmla="*/ 2147483647 w 351"/>
              <a:gd name="T23" fmla="*/ 2147483647 h 552"/>
              <a:gd name="T24" fmla="*/ 2147483647 w 351"/>
              <a:gd name="T25" fmla="*/ 2147483647 h 552"/>
              <a:gd name="T26" fmla="*/ 2147483647 w 351"/>
              <a:gd name="T27" fmla="*/ 2147483647 h 552"/>
              <a:gd name="T28" fmla="*/ 2147483647 w 351"/>
              <a:gd name="T29" fmla="*/ 2147483647 h 552"/>
              <a:gd name="T30" fmla="*/ 2147483647 w 351"/>
              <a:gd name="T31" fmla="*/ 2147483647 h 552"/>
              <a:gd name="T32" fmla="*/ 2147483647 w 351"/>
              <a:gd name="T33" fmla="*/ 2147483647 h 552"/>
              <a:gd name="T34" fmla="*/ 2147483647 w 351"/>
              <a:gd name="T35" fmla="*/ 2147483647 h 552"/>
              <a:gd name="T36" fmla="*/ 2147483647 w 351"/>
              <a:gd name="T37" fmla="*/ 2147483647 h 552"/>
              <a:gd name="T38" fmla="*/ 2147483647 w 351"/>
              <a:gd name="T39" fmla="*/ 2147483647 h 552"/>
              <a:gd name="T40" fmla="*/ 2147483647 w 351"/>
              <a:gd name="T41" fmla="*/ 2147483647 h 552"/>
              <a:gd name="T42" fmla="*/ 2147483647 w 351"/>
              <a:gd name="T43" fmla="*/ 2147483647 h 552"/>
              <a:gd name="T44" fmla="*/ 2147483647 w 351"/>
              <a:gd name="T45" fmla="*/ 2147483647 h 552"/>
              <a:gd name="T46" fmla="*/ 2147483647 w 351"/>
              <a:gd name="T47" fmla="*/ 2147483647 h 552"/>
              <a:gd name="T48" fmla="*/ 2147483647 w 351"/>
              <a:gd name="T49" fmla="*/ 2147483647 h 552"/>
              <a:gd name="T50" fmla="*/ 2147483647 w 351"/>
              <a:gd name="T51" fmla="*/ 2147483647 h 552"/>
              <a:gd name="T52" fmla="*/ 2147483647 w 351"/>
              <a:gd name="T53" fmla="*/ 2147483647 h 552"/>
              <a:gd name="T54" fmla="*/ 2147483647 w 351"/>
              <a:gd name="T55" fmla="*/ 2147483647 h 552"/>
              <a:gd name="T56" fmla="*/ 2147483647 w 351"/>
              <a:gd name="T57" fmla="*/ 2147483647 h 552"/>
              <a:gd name="T58" fmla="*/ 2147483647 w 351"/>
              <a:gd name="T59" fmla="*/ 2147483647 h 552"/>
              <a:gd name="T60" fmla="*/ 2147483647 w 351"/>
              <a:gd name="T61" fmla="*/ 2147483647 h 552"/>
              <a:gd name="T62" fmla="*/ 2147483647 w 351"/>
              <a:gd name="T63" fmla="*/ 2147483647 h 552"/>
              <a:gd name="T64" fmla="*/ 2147483647 w 351"/>
              <a:gd name="T65" fmla="*/ 2147483647 h 552"/>
              <a:gd name="T66" fmla="*/ 2147483647 w 351"/>
              <a:gd name="T67" fmla="*/ 2147483647 h 552"/>
              <a:gd name="T68" fmla="*/ 2147483647 w 351"/>
              <a:gd name="T69" fmla="*/ 2147483647 h 552"/>
              <a:gd name="T70" fmla="*/ 2147483647 w 351"/>
              <a:gd name="T71" fmla="*/ 2147483647 h 552"/>
              <a:gd name="T72" fmla="*/ 2147483647 w 351"/>
              <a:gd name="T73" fmla="*/ 2147483647 h 552"/>
              <a:gd name="T74" fmla="*/ 2147483647 w 351"/>
              <a:gd name="T75" fmla="*/ 2147483647 h 552"/>
              <a:gd name="T76" fmla="*/ 2147483647 w 351"/>
              <a:gd name="T77" fmla="*/ 2147483647 h 552"/>
              <a:gd name="T78" fmla="*/ 2147483647 w 351"/>
              <a:gd name="T79" fmla="*/ 2147483647 h 552"/>
              <a:gd name="T80" fmla="*/ 2147483647 w 351"/>
              <a:gd name="T81" fmla="*/ 2147483647 h 552"/>
              <a:gd name="T82" fmla="*/ 2147483647 w 351"/>
              <a:gd name="T83" fmla="*/ 2147483647 h 552"/>
              <a:gd name="T84" fmla="*/ 2147483647 w 351"/>
              <a:gd name="T85" fmla="*/ 2147483647 h 552"/>
              <a:gd name="T86" fmla="*/ 2147483647 w 351"/>
              <a:gd name="T87" fmla="*/ 2147483647 h 552"/>
              <a:gd name="T88" fmla="*/ 2147483647 w 351"/>
              <a:gd name="T89" fmla="*/ 2147483647 h 552"/>
              <a:gd name="T90" fmla="*/ 2147483647 w 351"/>
              <a:gd name="T91" fmla="*/ 2147483647 h 552"/>
              <a:gd name="T92" fmla="*/ 2147483647 w 351"/>
              <a:gd name="T93" fmla="*/ 2147483647 h 552"/>
              <a:gd name="T94" fmla="*/ 2147483647 w 351"/>
              <a:gd name="T95" fmla="*/ 2147483647 h 552"/>
              <a:gd name="T96" fmla="*/ 2147483647 w 351"/>
              <a:gd name="T97" fmla="*/ 2147483647 h 552"/>
              <a:gd name="T98" fmla="*/ 2147483647 w 351"/>
              <a:gd name="T99" fmla="*/ 2147483647 h 552"/>
              <a:gd name="T100" fmla="*/ 2147483647 w 351"/>
              <a:gd name="T101" fmla="*/ 2147483647 h 552"/>
              <a:gd name="T102" fmla="*/ 2147483647 w 351"/>
              <a:gd name="T103" fmla="*/ 2147483647 h 552"/>
              <a:gd name="T104" fmla="*/ 2147483647 w 351"/>
              <a:gd name="T105" fmla="*/ 2147483647 h 552"/>
              <a:gd name="T106" fmla="*/ 2147483647 w 351"/>
              <a:gd name="T107" fmla="*/ 2147483647 h 552"/>
              <a:gd name="T108" fmla="*/ 2147483647 w 351"/>
              <a:gd name="T109" fmla="*/ 2147483647 h 552"/>
              <a:gd name="T110" fmla="*/ 2147483647 w 351"/>
              <a:gd name="T111" fmla="*/ 2147483647 h 55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51"/>
              <a:gd name="T169" fmla="*/ 0 h 552"/>
              <a:gd name="T170" fmla="*/ 351 w 351"/>
              <a:gd name="T171" fmla="*/ 552 h 55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51" h="552">
                <a:moveTo>
                  <a:pt x="16" y="5"/>
                </a:moveTo>
                <a:lnTo>
                  <a:pt x="21" y="5"/>
                </a:lnTo>
                <a:lnTo>
                  <a:pt x="21" y="11"/>
                </a:lnTo>
                <a:lnTo>
                  <a:pt x="42" y="23"/>
                </a:lnTo>
                <a:lnTo>
                  <a:pt x="47" y="28"/>
                </a:lnTo>
                <a:lnTo>
                  <a:pt x="42" y="28"/>
                </a:lnTo>
                <a:lnTo>
                  <a:pt x="42" y="34"/>
                </a:lnTo>
                <a:lnTo>
                  <a:pt x="42" y="40"/>
                </a:lnTo>
                <a:lnTo>
                  <a:pt x="47" y="40"/>
                </a:lnTo>
                <a:lnTo>
                  <a:pt x="52" y="40"/>
                </a:lnTo>
                <a:lnTo>
                  <a:pt x="62" y="34"/>
                </a:lnTo>
                <a:lnTo>
                  <a:pt x="62" y="28"/>
                </a:lnTo>
                <a:lnTo>
                  <a:pt x="57" y="23"/>
                </a:lnTo>
                <a:lnTo>
                  <a:pt x="57" y="17"/>
                </a:lnTo>
                <a:lnTo>
                  <a:pt x="62" y="17"/>
                </a:lnTo>
                <a:lnTo>
                  <a:pt x="67" y="5"/>
                </a:lnTo>
                <a:lnTo>
                  <a:pt x="67" y="0"/>
                </a:lnTo>
                <a:lnTo>
                  <a:pt x="73" y="0"/>
                </a:lnTo>
                <a:lnTo>
                  <a:pt x="78" y="0"/>
                </a:lnTo>
                <a:lnTo>
                  <a:pt x="83" y="0"/>
                </a:lnTo>
                <a:lnTo>
                  <a:pt x="83" y="5"/>
                </a:lnTo>
                <a:lnTo>
                  <a:pt x="78" y="11"/>
                </a:lnTo>
                <a:lnTo>
                  <a:pt x="88" y="23"/>
                </a:lnTo>
                <a:lnTo>
                  <a:pt x="93" y="23"/>
                </a:lnTo>
                <a:lnTo>
                  <a:pt x="93" y="11"/>
                </a:lnTo>
                <a:lnTo>
                  <a:pt x="93" y="5"/>
                </a:lnTo>
                <a:lnTo>
                  <a:pt x="98" y="5"/>
                </a:lnTo>
                <a:lnTo>
                  <a:pt x="104" y="11"/>
                </a:lnTo>
                <a:lnTo>
                  <a:pt x="98" y="23"/>
                </a:lnTo>
                <a:lnTo>
                  <a:pt x="104" y="23"/>
                </a:lnTo>
                <a:lnTo>
                  <a:pt x="104" y="28"/>
                </a:lnTo>
                <a:lnTo>
                  <a:pt x="109" y="28"/>
                </a:lnTo>
                <a:lnTo>
                  <a:pt x="109" y="23"/>
                </a:lnTo>
                <a:lnTo>
                  <a:pt x="114" y="17"/>
                </a:lnTo>
                <a:lnTo>
                  <a:pt x="114" y="11"/>
                </a:lnTo>
                <a:lnTo>
                  <a:pt x="119" y="11"/>
                </a:lnTo>
                <a:lnTo>
                  <a:pt x="119" y="17"/>
                </a:lnTo>
                <a:lnTo>
                  <a:pt x="124" y="17"/>
                </a:lnTo>
                <a:lnTo>
                  <a:pt x="129" y="17"/>
                </a:lnTo>
                <a:lnTo>
                  <a:pt x="134" y="11"/>
                </a:lnTo>
                <a:lnTo>
                  <a:pt x="140" y="11"/>
                </a:lnTo>
                <a:lnTo>
                  <a:pt x="145" y="17"/>
                </a:lnTo>
                <a:lnTo>
                  <a:pt x="145" y="23"/>
                </a:lnTo>
                <a:lnTo>
                  <a:pt x="145" y="28"/>
                </a:lnTo>
                <a:lnTo>
                  <a:pt x="145" y="40"/>
                </a:lnTo>
                <a:lnTo>
                  <a:pt x="145" y="45"/>
                </a:lnTo>
                <a:lnTo>
                  <a:pt x="150" y="51"/>
                </a:lnTo>
                <a:lnTo>
                  <a:pt x="155" y="51"/>
                </a:lnTo>
                <a:lnTo>
                  <a:pt x="160" y="45"/>
                </a:lnTo>
                <a:lnTo>
                  <a:pt x="171" y="40"/>
                </a:lnTo>
                <a:lnTo>
                  <a:pt x="176" y="34"/>
                </a:lnTo>
                <a:lnTo>
                  <a:pt x="181" y="34"/>
                </a:lnTo>
                <a:lnTo>
                  <a:pt x="186" y="28"/>
                </a:lnTo>
                <a:lnTo>
                  <a:pt x="186" y="34"/>
                </a:lnTo>
                <a:lnTo>
                  <a:pt x="191" y="45"/>
                </a:lnTo>
                <a:lnTo>
                  <a:pt x="196" y="51"/>
                </a:lnTo>
                <a:lnTo>
                  <a:pt x="196" y="57"/>
                </a:lnTo>
                <a:lnTo>
                  <a:pt x="201" y="80"/>
                </a:lnTo>
                <a:lnTo>
                  <a:pt x="201" y="85"/>
                </a:lnTo>
                <a:lnTo>
                  <a:pt x="212" y="91"/>
                </a:lnTo>
                <a:lnTo>
                  <a:pt x="217" y="85"/>
                </a:lnTo>
                <a:lnTo>
                  <a:pt x="222" y="80"/>
                </a:lnTo>
                <a:lnTo>
                  <a:pt x="227" y="80"/>
                </a:lnTo>
                <a:lnTo>
                  <a:pt x="227" y="85"/>
                </a:lnTo>
                <a:lnTo>
                  <a:pt x="227" y="97"/>
                </a:lnTo>
                <a:lnTo>
                  <a:pt x="232" y="108"/>
                </a:lnTo>
                <a:lnTo>
                  <a:pt x="227" y="108"/>
                </a:lnTo>
                <a:lnTo>
                  <a:pt x="207" y="119"/>
                </a:lnTo>
                <a:lnTo>
                  <a:pt x="186" y="131"/>
                </a:lnTo>
                <a:lnTo>
                  <a:pt x="186" y="136"/>
                </a:lnTo>
                <a:lnTo>
                  <a:pt x="155" y="142"/>
                </a:lnTo>
                <a:lnTo>
                  <a:pt x="150" y="142"/>
                </a:lnTo>
                <a:lnTo>
                  <a:pt x="150" y="148"/>
                </a:lnTo>
                <a:lnTo>
                  <a:pt x="155" y="154"/>
                </a:lnTo>
                <a:lnTo>
                  <a:pt x="165" y="154"/>
                </a:lnTo>
                <a:lnTo>
                  <a:pt x="176" y="154"/>
                </a:lnTo>
                <a:lnTo>
                  <a:pt x="181" y="154"/>
                </a:lnTo>
                <a:lnTo>
                  <a:pt x="181" y="148"/>
                </a:lnTo>
                <a:lnTo>
                  <a:pt x="191" y="142"/>
                </a:lnTo>
                <a:lnTo>
                  <a:pt x="196" y="148"/>
                </a:lnTo>
                <a:lnTo>
                  <a:pt x="196" y="165"/>
                </a:lnTo>
                <a:lnTo>
                  <a:pt x="201" y="165"/>
                </a:lnTo>
                <a:lnTo>
                  <a:pt x="222" y="154"/>
                </a:lnTo>
                <a:lnTo>
                  <a:pt x="232" y="165"/>
                </a:lnTo>
                <a:lnTo>
                  <a:pt x="238" y="171"/>
                </a:lnTo>
                <a:lnTo>
                  <a:pt x="258" y="159"/>
                </a:lnTo>
                <a:lnTo>
                  <a:pt x="263" y="154"/>
                </a:lnTo>
                <a:lnTo>
                  <a:pt x="269" y="159"/>
                </a:lnTo>
                <a:lnTo>
                  <a:pt x="274" y="154"/>
                </a:lnTo>
                <a:lnTo>
                  <a:pt x="274" y="171"/>
                </a:lnTo>
                <a:lnTo>
                  <a:pt x="279" y="182"/>
                </a:lnTo>
                <a:lnTo>
                  <a:pt x="279" y="188"/>
                </a:lnTo>
                <a:lnTo>
                  <a:pt x="284" y="188"/>
                </a:lnTo>
                <a:lnTo>
                  <a:pt x="299" y="211"/>
                </a:lnTo>
                <a:lnTo>
                  <a:pt x="305" y="216"/>
                </a:lnTo>
                <a:lnTo>
                  <a:pt x="310" y="216"/>
                </a:lnTo>
                <a:lnTo>
                  <a:pt x="310" y="222"/>
                </a:lnTo>
                <a:lnTo>
                  <a:pt x="310" y="228"/>
                </a:lnTo>
                <a:lnTo>
                  <a:pt x="305" y="228"/>
                </a:lnTo>
                <a:lnTo>
                  <a:pt x="289" y="256"/>
                </a:lnTo>
                <a:lnTo>
                  <a:pt x="284" y="273"/>
                </a:lnTo>
                <a:lnTo>
                  <a:pt x="279" y="279"/>
                </a:lnTo>
                <a:lnTo>
                  <a:pt x="269" y="279"/>
                </a:lnTo>
                <a:lnTo>
                  <a:pt x="263" y="285"/>
                </a:lnTo>
                <a:lnTo>
                  <a:pt x="269" y="285"/>
                </a:lnTo>
                <a:lnTo>
                  <a:pt x="279" y="296"/>
                </a:lnTo>
                <a:lnTo>
                  <a:pt x="289" y="302"/>
                </a:lnTo>
                <a:lnTo>
                  <a:pt x="294" y="307"/>
                </a:lnTo>
                <a:lnTo>
                  <a:pt x="305" y="307"/>
                </a:lnTo>
                <a:lnTo>
                  <a:pt x="310" y="313"/>
                </a:lnTo>
                <a:lnTo>
                  <a:pt x="315" y="313"/>
                </a:lnTo>
                <a:lnTo>
                  <a:pt x="320" y="319"/>
                </a:lnTo>
                <a:lnTo>
                  <a:pt x="336" y="330"/>
                </a:lnTo>
                <a:lnTo>
                  <a:pt x="351" y="342"/>
                </a:lnTo>
                <a:lnTo>
                  <a:pt x="346" y="353"/>
                </a:lnTo>
                <a:lnTo>
                  <a:pt x="346" y="359"/>
                </a:lnTo>
                <a:lnTo>
                  <a:pt x="346" y="364"/>
                </a:lnTo>
                <a:lnTo>
                  <a:pt x="346" y="370"/>
                </a:lnTo>
                <a:lnTo>
                  <a:pt x="346" y="376"/>
                </a:lnTo>
                <a:lnTo>
                  <a:pt x="341" y="387"/>
                </a:lnTo>
                <a:lnTo>
                  <a:pt x="336" y="399"/>
                </a:lnTo>
                <a:lnTo>
                  <a:pt x="330" y="404"/>
                </a:lnTo>
                <a:lnTo>
                  <a:pt x="325" y="421"/>
                </a:lnTo>
                <a:lnTo>
                  <a:pt x="330" y="444"/>
                </a:lnTo>
                <a:lnTo>
                  <a:pt x="330" y="467"/>
                </a:lnTo>
                <a:lnTo>
                  <a:pt x="294" y="467"/>
                </a:lnTo>
                <a:lnTo>
                  <a:pt x="289" y="467"/>
                </a:lnTo>
                <a:lnTo>
                  <a:pt x="289" y="507"/>
                </a:lnTo>
                <a:lnTo>
                  <a:pt x="289" y="518"/>
                </a:lnTo>
                <a:lnTo>
                  <a:pt x="289" y="524"/>
                </a:lnTo>
                <a:lnTo>
                  <a:pt x="284" y="530"/>
                </a:lnTo>
                <a:lnTo>
                  <a:pt x="279" y="535"/>
                </a:lnTo>
                <a:lnTo>
                  <a:pt x="274" y="547"/>
                </a:lnTo>
                <a:lnTo>
                  <a:pt x="269" y="552"/>
                </a:lnTo>
                <a:lnTo>
                  <a:pt x="258" y="552"/>
                </a:lnTo>
                <a:lnTo>
                  <a:pt x="238" y="552"/>
                </a:lnTo>
                <a:lnTo>
                  <a:pt x="227" y="541"/>
                </a:lnTo>
                <a:lnTo>
                  <a:pt x="222" y="541"/>
                </a:lnTo>
                <a:lnTo>
                  <a:pt x="222" y="530"/>
                </a:lnTo>
                <a:lnTo>
                  <a:pt x="222" y="524"/>
                </a:lnTo>
                <a:lnTo>
                  <a:pt x="217" y="524"/>
                </a:lnTo>
                <a:lnTo>
                  <a:pt x="196" y="512"/>
                </a:lnTo>
                <a:lnTo>
                  <a:pt x="191" y="524"/>
                </a:lnTo>
                <a:lnTo>
                  <a:pt x="191" y="530"/>
                </a:lnTo>
                <a:lnTo>
                  <a:pt x="186" y="524"/>
                </a:lnTo>
                <a:lnTo>
                  <a:pt x="181" y="518"/>
                </a:lnTo>
                <a:lnTo>
                  <a:pt x="176" y="507"/>
                </a:lnTo>
                <a:lnTo>
                  <a:pt x="176" y="501"/>
                </a:lnTo>
                <a:lnTo>
                  <a:pt x="176" y="507"/>
                </a:lnTo>
                <a:lnTo>
                  <a:pt x="150" y="507"/>
                </a:lnTo>
                <a:lnTo>
                  <a:pt x="145" y="518"/>
                </a:lnTo>
                <a:lnTo>
                  <a:pt x="145" y="530"/>
                </a:lnTo>
                <a:lnTo>
                  <a:pt x="140" y="535"/>
                </a:lnTo>
                <a:lnTo>
                  <a:pt x="140" y="541"/>
                </a:lnTo>
                <a:lnTo>
                  <a:pt x="134" y="547"/>
                </a:lnTo>
                <a:lnTo>
                  <a:pt x="104" y="547"/>
                </a:lnTo>
                <a:lnTo>
                  <a:pt x="104" y="541"/>
                </a:lnTo>
                <a:lnTo>
                  <a:pt x="98" y="535"/>
                </a:lnTo>
                <a:lnTo>
                  <a:pt x="98" y="530"/>
                </a:lnTo>
                <a:lnTo>
                  <a:pt x="93" y="524"/>
                </a:lnTo>
                <a:lnTo>
                  <a:pt x="78" y="507"/>
                </a:lnTo>
                <a:lnTo>
                  <a:pt x="67" y="501"/>
                </a:lnTo>
                <a:lnTo>
                  <a:pt x="52" y="490"/>
                </a:lnTo>
                <a:lnTo>
                  <a:pt x="37" y="478"/>
                </a:lnTo>
                <a:lnTo>
                  <a:pt x="31" y="467"/>
                </a:lnTo>
                <a:lnTo>
                  <a:pt x="31" y="461"/>
                </a:lnTo>
                <a:lnTo>
                  <a:pt x="42" y="450"/>
                </a:lnTo>
                <a:lnTo>
                  <a:pt x="73" y="421"/>
                </a:lnTo>
                <a:lnTo>
                  <a:pt x="78" y="416"/>
                </a:lnTo>
                <a:lnTo>
                  <a:pt x="83" y="410"/>
                </a:lnTo>
                <a:lnTo>
                  <a:pt x="88" y="404"/>
                </a:lnTo>
                <a:lnTo>
                  <a:pt x="88" y="399"/>
                </a:lnTo>
                <a:lnTo>
                  <a:pt x="88" y="393"/>
                </a:lnTo>
                <a:lnTo>
                  <a:pt x="83" y="393"/>
                </a:lnTo>
                <a:lnTo>
                  <a:pt x="62" y="387"/>
                </a:lnTo>
                <a:lnTo>
                  <a:pt x="42" y="387"/>
                </a:lnTo>
                <a:lnTo>
                  <a:pt x="21" y="387"/>
                </a:lnTo>
                <a:lnTo>
                  <a:pt x="16" y="381"/>
                </a:lnTo>
                <a:lnTo>
                  <a:pt x="16" y="376"/>
                </a:lnTo>
                <a:lnTo>
                  <a:pt x="37" y="342"/>
                </a:lnTo>
                <a:lnTo>
                  <a:pt x="31" y="336"/>
                </a:lnTo>
                <a:lnTo>
                  <a:pt x="47" y="313"/>
                </a:lnTo>
                <a:lnTo>
                  <a:pt x="47" y="307"/>
                </a:lnTo>
                <a:lnTo>
                  <a:pt x="37" y="302"/>
                </a:lnTo>
                <a:lnTo>
                  <a:pt x="21" y="296"/>
                </a:lnTo>
                <a:lnTo>
                  <a:pt x="21" y="290"/>
                </a:lnTo>
                <a:lnTo>
                  <a:pt x="26" y="290"/>
                </a:lnTo>
                <a:lnTo>
                  <a:pt x="37" y="285"/>
                </a:lnTo>
                <a:lnTo>
                  <a:pt x="52" y="279"/>
                </a:lnTo>
                <a:lnTo>
                  <a:pt x="52" y="273"/>
                </a:lnTo>
                <a:lnTo>
                  <a:pt x="42" y="267"/>
                </a:lnTo>
                <a:lnTo>
                  <a:pt x="26" y="250"/>
                </a:lnTo>
                <a:lnTo>
                  <a:pt x="31" y="245"/>
                </a:lnTo>
                <a:lnTo>
                  <a:pt x="11" y="239"/>
                </a:lnTo>
                <a:lnTo>
                  <a:pt x="16" y="216"/>
                </a:lnTo>
                <a:lnTo>
                  <a:pt x="16" y="211"/>
                </a:lnTo>
                <a:lnTo>
                  <a:pt x="6" y="205"/>
                </a:lnTo>
                <a:lnTo>
                  <a:pt x="0" y="176"/>
                </a:lnTo>
                <a:lnTo>
                  <a:pt x="0" y="171"/>
                </a:lnTo>
                <a:lnTo>
                  <a:pt x="6" y="165"/>
                </a:lnTo>
                <a:lnTo>
                  <a:pt x="16" y="165"/>
                </a:lnTo>
                <a:lnTo>
                  <a:pt x="21" y="159"/>
                </a:lnTo>
                <a:lnTo>
                  <a:pt x="26" y="154"/>
                </a:lnTo>
                <a:lnTo>
                  <a:pt x="31" y="148"/>
                </a:lnTo>
                <a:lnTo>
                  <a:pt x="37" y="136"/>
                </a:lnTo>
                <a:lnTo>
                  <a:pt x="37" y="131"/>
                </a:lnTo>
                <a:lnTo>
                  <a:pt x="37" y="125"/>
                </a:lnTo>
                <a:lnTo>
                  <a:pt x="37" y="119"/>
                </a:lnTo>
                <a:lnTo>
                  <a:pt x="31" y="114"/>
                </a:lnTo>
                <a:lnTo>
                  <a:pt x="31" y="108"/>
                </a:lnTo>
                <a:lnTo>
                  <a:pt x="26" y="108"/>
                </a:lnTo>
                <a:lnTo>
                  <a:pt x="26" y="102"/>
                </a:lnTo>
                <a:lnTo>
                  <a:pt x="31" y="97"/>
                </a:lnTo>
                <a:lnTo>
                  <a:pt x="37" y="97"/>
                </a:lnTo>
                <a:lnTo>
                  <a:pt x="37" y="85"/>
                </a:lnTo>
                <a:lnTo>
                  <a:pt x="37" y="68"/>
                </a:lnTo>
                <a:lnTo>
                  <a:pt x="26" y="62"/>
                </a:lnTo>
                <a:lnTo>
                  <a:pt x="16" y="62"/>
                </a:lnTo>
                <a:lnTo>
                  <a:pt x="11" y="51"/>
                </a:lnTo>
                <a:lnTo>
                  <a:pt x="11" y="40"/>
                </a:lnTo>
                <a:lnTo>
                  <a:pt x="11" y="34"/>
                </a:lnTo>
                <a:lnTo>
                  <a:pt x="11" y="17"/>
                </a:lnTo>
                <a:lnTo>
                  <a:pt x="16" y="11"/>
                </a:lnTo>
                <a:lnTo>
                  <a:pt x="16" y="5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65" name="Freeform 22"/>
          <p:cNvSpPr>
            <a:spLocks/>
          </p:cNvSpPr>
          <p:nvPr/>
        </p:nvSpPr>
        <p:spPr bwMode="auto">
          <a:xfrm>
            <a:off x="2090739" y="2199085"/>
            <a:ext cx="727075" cy="638175"/>
          </a:xfrm>
          <a:custGeom>
            <a:avLst/>
            <a:gdLst>
              <a:gd name="T0" fmla="*/ 2147483647 w 526"/>
              <a:gd name="T1" fmla="*/ 2147483647 h 592"/>
              <a:gd name="T2" fmla="*/ 2147483647 w 526"/>
              <a:gd name="T3" fmla="*/ 2147483647 h 592"/>
              <a:gd name="T4" fmla="*/ 2147483647 w 526"/>
              <a:gd name="T5" fmla="*/ 2147483647 h 592"/>
              <a:gd name="T6" fmla="*/ 2147483647 w 526"/>
              <a:gd name="T7" fmla="*/ 2147483647 h 592"/>
              <a:gd name="T8" fmla="*/ 2147483647 w 526"/>
              <a:gd name="T9" fmla="*/ 2147483647 h 592"/>
              <a:gd name="T10" fmla="*/ 2147483647 w 526"/>
              <a:gd name="T11" fmla="*/ 2147483647 h 592"/>
              <a:gd name="T12" fmla="*/ 2147483647 w 526"/>
              <a:gd name="T13" fmla="*/ 2147483647 h 592"/>
              <a:gd name="T14" fmla="*/ 2147483647 w 526"/>
              <a:gd name="T15" fmla="*/ 2147483647 h 592"/>
              <a:gd name="T16" fmla="*/ 2147483647 w 526"/>
              <a:gd name="T17" fmla="*/ 2147483647 h 592"/>
              <a:gd name="T18" fmla="*/ 2147483647 w 526"/>
              <a:gd name="T19" fmla="*/ 2147483647 h 592"/>
              <a:gd name="T20" fmla="*/ 2147483647 w 526"/>
              <a:gd name="T21" fmla="*/ 2147483647 h 592"/>
              <a:gd name="T22" fmla="*/ 2147483647 w 526"/>
              <a:gd name="T23" fmla="*/ 2147483647 h 592"/>
              <a:gd name="T24" fmla="*/ 2147483647 w 526"/>
              <a:gd name="T25" fmla="*/ 2147483647 h 592"/>
              <a:gd name="T26" fmla="*/ 2147483647 w 526"/>
              <a:gd name="T27" fmla="*/ 2147483647 h 592"/>
              <a:gd name="T28" fmla="*/ 2147483647 w 526"/>
              <a:gd name="T29" fmla="*/ 2147483647 h 592"/>
              <a:gd name="T30" fmla="*/ 2147483647 w 526"/>
              <a:gd name="T31" fmla="*/ 2147483647 h 592"/>
              <a:gd name="T32" fmla="*/ 2147483647 w 526"/>
              <a:gd name="T33" fmla="*/ 2147483647 h 592"/>
              <a:gd name="T34" fmla="*/ 2147483647 w 526"/>
              <a:gd name="T35" fmla="*/ 2147483647 h 592"/>
              <a:gd name="T36" fmla="*/ 2147483647 w 526"/>
              <a:gd name="T37" fmla="*/ 2147483647 h 592"/>
              <a:gd name="T38" fmla="*/ 2147483647 w 526"/>
              <a:gd name="T39" fmla="*/ 2147483647 h 592"/>
              <a:gd name="T40" fmla="*/ 2147483647 w 526"/>
              <a:gd name="T41" fmla="*/ 2147483647 h 592"/>
              <a:gd name="T42" fmla="*/ 2147483647 w 526"/>
              <a:gd name="T43" fmla="*/ 2147483647 h 592"/>
              <a:gd name="T44" fmla="*/ 2147483647 w 526"/>
              <a:gd name="T45" fmla="*/ 2147483647 h 592"/>
              <a:gd name="T46" fmla="*/ 2147483647 w 526"/>
              <a:gd name="T47" fmla="*/ 2147483647 h 592"/>
              <a:gd name="T48" fmla="*/ 2147483647 w 526"/>
              <a:gd name="T49" fmla="*/ 2147483647 h 592"/>
              <a:gd name="T50" fmla="*/ 2147483647 w 526"/>
              <a:gd name="T51" fmla="*/ 2147483647 h 592"/>
              <a:gd name="T52" fmla="*/ 2147483647 w 526"/>
              <a:gd name="T53" fmla="*/ 2147483647 h 592"/>
              <a:gd name="T54" fmla="*/ 2147483647 w 526"/>
              <a:gd name="T55" fmla="*/ 2147483647 h 592"/>
              <a:gd name="T56" fmla="*/ 2147483647 w 526"/>
              <a:gd name="T57" fmla="*/ 2147483647 h 592"/>
              <a:gd name="T58" fmla="*/ 2147483647 w 526"/>
              <a:gd name="T59" fmla="*/ 2147483647 h 592"/>
              <a:gd name="T60" fmla="*/ 2147483647 w 526"/>
              <a:gd name="T61" fmla="*/ 2147483647 h 592"/>
              <a:gd name="T62" fmla="*/ 2147483647 w 526"/>
              <a:gd name="T63" fmla="*/ 2147483647 h 592"/>
              <a:gd name="T64" fmla="*/ 2147483647 w 526"/>
              <a:gd name="T65" fmla="*/ 2147483647 h 592"/>
              <a:gd name="T66" fmla="*/ 2147483647 w 526"/>
              <a:gd name="T67" fmla="*/ 2147483647 h 592"/>
              <a:gd name="T68" fmla="*/ 2147483647 w 526"/>
              <a:gd name="T69" fmla="*/ 2147483647 h 592"/>
              <a:gd name="T70" fmla="*/ 2147483647 w 526"/>
              <a:gd name="T71" fmla="*/ 2147483647 h 592"/>
              <a:gd name="T72" fmla="*/ 2147483647 w 526"/>
              <a:gd name="T73" fmla="*/ 2147483647 h 592"/>
              <a:gd name="T74" fmla="*/ 2147483647 w 526"/>
              <a:gd name="T75" fmla="*/ 2147483647 h 592"/>
              <a:gd name="T76" fmla="*/ 2147483647 w 526"/>
              <a:gd name="T77" fmla="*/ 2147483647 h 592"/>
              <a:gd name="T78" fmla="*/ 2147483647 w 526"/>
              <a:gd name="T79" fmla="*/ 2147483647 h 592"/>
              <a:gd name="T80" fmla="*/ 2147483647 w 526"/>
              <a:gd name="T81" fmla="*/ 2147483647 h 592"/>
              <a:gd name="T82" fmla="*/ 2147483647 w 526"/>
              <a:gd name="T83" fmla="*/ 2147483647 h 592"/>
              <a:gd name="T84" fmla="*/ 2147483647 w 526"/>
              <a:gd name="T85" fmla="*/ 2147483647 h 592"/>
              <a:gd name="T86" fmla="*/ 2147483647 w 526"/>
              <a:gd name="T87" fmla="*/ 2147483647 h 592"/>
              <a:gd name="T88" fmla="*/ 2147483647 w 526"/>
              <a:gd name="T89" fmla="*/ 2147483647 h 592"/>
              <a:gd name="T90" fmla="*/ 2147483647 w 526"/>
              <a:gd name="T91" fmla="*/ 2147483647 h 592"/>
              <a:gd name="T92" fmla="*/ 2147483647 w 526"/>
              <a:gd name="T93" fmla="*/ 2147483647 h 592"/>
              <a:gd name="T94" fmla="*/ 2147483647 w 526"/>
              <a:gd name="T95" fmla="*/ 2147483647 h 592"/>
              <a:gd name="T96" fmla="*/ 2147483647 w 526"/>
              <a:gd name="T97" fmla="*/ 2147483647 h 592"/>
              <a:gd name="T98" fmla="*/ 2147483647 w 526"/>
              <a:gd name="T99" fmla="*/ 2147483647 h 592"/>
              <a:gd name="T100" fmla="*/ 2147483647 w 526"/>
              <a:gd name="T101" fmla="*/ 2147483647 h 592"/>
              <a:gd name="T102" fmla="*/ 2147483647 w 526"/>
              <a:gd name="T103" fmla="*/ 2147483647 h 592"/>
              <a:gd name="T104" fmla="*/ 2147483647 w 526"/>
              <a:gd name="T105" fmla="*/ 2147483647 h 592"/>
              <a:gd name="T106" fmla="*/ 2147483647 w 526"/>
              <a:gd name="T107" fmla="*/ 2147483647 h 592"/>
              <a:gd name="T108" fmla="*/ 2147483647 w 526"/>
              <a:gd name="T109" fmla="*/ 2147483647 h 59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526"/>
              <a:gd name="T166" fmla="*/ 0 h 592"/>
              <a:gd name="T167" fmla="*/ 526 w 526"/>
              <a:gd name="T168" fmla="*/ 592 h 59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526" h="592">
                <a:moveTo>
                  <a:pt x="289" y="592"/>
                </a:moveTo>
                <a:lnTo>
                  <a:pt x="278" y="592"/>
                </a:lnTo>
                <a:lnTo>
                  <a:pt x="284" y="581"/>
                </a:lnTo>
                <a:lnTo>
                  <a:pt x="284" y="564"/>
                </a:lnTo>
                <a:lnTo>
                  <a:pt x="278" y="558"/>
                </a:lnTo>
                <a:lnTo>
                  <a:pt x="278" y="547"/>
                </a:lnTo>
                <a:lnTo>
                  <a:pt x="268" y="547"/>
                </a:lnTo>
                <a:lnTo>
                  <a:pt x="268" y="558"/>
                </a:lnTo>
                <a:lnTo>
                  <a:pt x="248" y="558"/>
                </a:lnTo>
                <a:lnTo>
                  <a:pt x="242" y="558"/>
                </a:lnTo>
                <a:lnTo>
                  <a:pt x="155" y="553"/>
                </a:lnTo>
                <a:lnTo>
                  <a:pt x="155" y="547"/>
                </a:lnTo>
                <a:lnTo>
                  <a:pt x="155" y="530"/>
                </a:lnTo>
                <a:lnTo>
                  <a:pt x="139" y="524"/>
                </a:lnTo>
                <a:lnTo>
                  <a:pt x="108" y="524"/>
                </a:lnTo>
                <a:lnTo>
                  <a:pt x="103" y="524"/>
                </a:lnTo>
                <a:lnTo>
                  <a:pt x="72" y="536"/>
                </a:lnTo>
                <a:lnTo>
                  <a:pt x="52" y="530"/>
                </a:lnTo>
                <a:lnTo>
                  <a:pt x="57" y="513"/>
                </a:lnTo>
                <a:lnTo>
                  <a:pt x="52" y="501"/>
                </a:lnTo>
                <a:lnTo>
                  <a:pt x="47" y="496"/>
                </a:lnTo>
                <a:lnTo>
                  <a:pt x="41" y="456"/>
                </a:lnTo>
                <a:lnTo>
                  <a:pt x="21" y="467"/>
                </a:lnTo>
                <a:lnTo>
                  <a:pt x="21" y="456"/>
                </a:lnTo>
                <a:lnTo>
                  <a:pt x="0" y="404"/>
                </a:lnTo>
                <a:lnTo>
                  <a:pt x="0" y="399"/>
                </a:lnTo>
                <a:lnTo>
                  <a:pt x="10" y="393"/>
                </a:lnTo>
                <a:lnTo>
                  <a:pt x="5" y="382"/>
                </a:lnTo>
                <a:lnTo>
                  <a:pt x="5" y="376"/>
                </a:lnTo>
                <a:lnTo>
                  <a:pt x="10" y="370"/>
                </a:lnTo>
                <a:lnTo>
                  <a:pt x="31" y="365"/>
                </a:lnTo>
                <a:lnTo>
                  <a:pt x="36" y="342"/>
                </a:lnTo>
                <a:lnTo>
                  <a:pt x="57" y="342"/>
                </a:lnTo>
                <a:lnTo>
                  <a:pt x="57" y="302"/>
                </a:lnTo>
                <a:lnTo>
                  <a:pt x="57" y="251"/>
                </a:lnTo>
                <a:lnTo>
                  <a:pt x="77" y="228"/>
                </a:lnTo>
                <a:lnTo>
                  <a:pt x="77" y="222"/>
                </a:lnTo>
                <a:lnTo>
                  <a:pt x="57" y="222"/>
                </a:lnTo>
                <a:lnTo>
                  <a:pt x="67" y="199"/>
                </a:lnTo>
                <a:lnTo>
                  <a:pt x="62" y="199"/>
                </a:lnTo>
                <a:lnTo>
                  <a:pt x="47" y="211"/>
                </a:lnTo>
                <a:lnTo>
                  <a:pt x="36" y="205"/>
                </a:lnTo>
                <a:lnTo>
                  <a:pt x="31" y="205"/>
                </a:lnTo>
                <a:lnTo>
                  <a:pt x="31" y="194"/>
                </a:lnTo>
                <a:lnTo>
                  <a:pt x="26" y="188"/>
                </a:lnTo>
                <a:lnTo>
                  <a:pt x="21" y="177"/>
                </a:lnTo>
                <a:lnTo>
                  <a:pt x="52" y="148"/>
                </a:lnTo>
                <a:lnTo>
                  <a:pt x="93" y="125"/>
                </a:lnTo>
                <a:lnTo>
                  <a:pt x="98" y="120"/>
                </a:lnTo>
                <a:lnTo>
                  <a:pt x="103" y="120"/>
                </a:lnTo>
                <a:lnTo>
                  <a:pt x="108" y="120"/>
                </a:lnTo>
                <a:lnTo>
                  <a:pt x="108" y="142"/>
                </a:lnTo>
                <a:lnTo>
                  <a:pt x="114" y="154"/>
                </a:lnTo>
                <a:lnTo>
                  <a:pt x="114" y="160"/>
                </a:lnTo>
                <a:lnTo>
                  <a:pt x="119" y="160"/>
                </a:lnTo>
                <a:lnTo>
                  <a:pt x="124" y="160"/>
                </a:lnTo>
                <a:lnTo>
                  <a:pt x="129" y="160"/>
                </a:lnTo>
                <a:lnTo>
                  <a:pt x="134" y="160"/>
                </a:lnTo>
                <a:lnTo>
                  <a:pt x="139" y="148"/>
                </a:lnTo>
                <a:lnTo>
                  <a:pt x="144" y="148"/>
                </a:lnTo>
                <a:lnTo>
                  <a:pt x="144" y="142"/>
                </a:lnTo>
                <a:lnTo>
                  <a:pt x="155" y="142"/>
                </a:lnTo>
                <a:lnTo>
                  <a:pt x="155" y="131"/>
                </a:lnTo>
                <a:lnTo>
                  <a:pt x="160" y="125"/>
                </a:lnTo>
                <a:lnTo>
                  <a:pt x="155" y="125"/>
                </a:lnTo>
                <a:lnTo>
                  <a:pt x="150" y="120"/>
                </a:lnTo>
                <a:lnTo>
                  <a:pt x="134" y="120"/>
                </a:lnTo>
                <a:lnTo>
                  <a:pt x="134" y="114"/>
                </a:lnTo>
                <a:lnTo>
                  <a:pt x="150" y="97"/>
                </a:lnTo>
                <a:lnTo>
                  <a:pt x="144" y="85"/>
                </a:lnTo>
                <a:lnTo>
                  <a:pt x="165" y="57"/>
                </a:lnTo>
                <a:lnTo>
                  <a:pt x="170" y="46"/>
                </a:lnTo>
                <a:lnTo>
                  <a:pt x="181" y="40"/>
                </a:lnTo>
                <a:lnTo>
                  <a:pt x="181" y="46"/>
                </a:lnTo>
                <a:lnTo>
                  <a:pt x="211" y="46"/>
                </a:lnTo>
                <a:lnTo>
                  <a:pt x="217" y="40"/>
                </a:lnTo>
                <a:lnTo>
                  <a:pt x="217" y="34"/>
                </a:lnTo>
                <a:lnTo>
                  <a:pt x="222" y="29"/>
                </a:lnTo>
                <a:lnTo>
                  <a:pt x="222" y="17"/>
                </a:lnTo>
                <a:lnTo>
                  <a:pt x="227" y="6"/>
                </a:lnTo>
                <a:lnTo>
                  <a:pt x="253" y="6"/>
                </a:lnTo>
                <a:lnTo>
                  <a:pt x="253" y="0"/>
                </a:lnTo>
                <a:lnTo>
                  <a:pt x="253" y="6"/>
                </a:lnTo>
                <a:lnTo>
                  <a:pt x="258" y="17"/>
                </a:lnTo>
                <a:lnTo>
                  <a:pt x="263" y="23"/>
                </a:lnTo>
                <a:lnTo>
                  <a:pt x="268" y="29"/>
                </a:lnTo>
                <a:lnTo>
                  <a:pt x="268" y="23"/>
                </a:lnTo>
                <a:lnTo>
                  <a:pt x="273" y="11"/>
                </a:lnTo>
                <a:lnTo>
                  <a:pt x="294" y="23"/>
                </a:lnTo>
                <a:lnTo>
                  <a:pt x="299" y="23"/>
                </a:lnTo>
                <a:lnTo>
                  <a:pt x="299" y="29"/>
                </a:lnTo>
                <a:lnTo>
                  <a:pt x="299" y="40"/>
                </a:lnTo>
                <a:lnTo>
                  <a:pt x="304" y="40"/>
                </a:lnTo>
                <a:lnTo>
                  <a:pt x="315" y="51"/>
                </a:lnTo>
                <a:lnTo>
                  <a:pt x="335" y="51"/>
                </a:lnTo>
                <a:lnTo>
                  <a:pt x="346" y="51"/>
                </a:lnTo>
                <a:lnTo>
                  <a:pt x="351" y="46"/>
                </a:lnTo>
                <a:lnTo>
                  <a:pt x="356" y="34"/>
                </a:lnTo>
                <a:lnTo>
                  <a:pt x="361" y="29"/>
                </a:lnTo>
                <a:lnTo>
                  <a:pt x="366" y="23"/>
                </a:lnTo>
                <a:lnTo>
                  <a:pt x="366" y="29"/>
                </a:lnTo>
                <a:lnTo>
                  <a:pt x="382" y="34"/>
                </a:lnTo>
                <a:lnTo>
                  <a:pt x="387" y="40"/>
                </a:lnTo>
                <a:lnTo>
                  <a:pt x="397" y="46"/>
                </a:lnTo>
                <a:lnTo>
                  <a:pt x="402" y="51"/>
                </a:lnTo>
                <a:lnTo>
                  <a:pt x="402" y="57"/>
                </a:lnTo>
                <a:lnTo>
                  <a:pt x="407" y="57"/>
                </a:lnTo>
                <a:lnTo>
                  <a:pt x="418" y="57"/>
                </a:lnTo>
                <a:lnTo>
                  <a:pt x="438" y="51"/>
                </a:lnTo>
                <a:lnTo>
                  <a:pt x="464" y="51"/>
                </a:lnTo>
                <a:lnTo>
                  <a:pt x="469" y="51"/>
                </a:lnTo>
                <a:lnTo>
                  <a:pt x="474" y="51"/>
                </a:lnTo>
                <a:lnTo>
                  <a:pt x="454" y="91"/>
                </a:lnTo>
                <a:lnTo>
                  <a:pt x="459" y="91"/>
                </a:lnTo>
                <a:lnTo>
                  <a:pt x="469" y="97"/>
                </a:lnTo>
                <a:lnTo>
                  <a:pt x="474" y="103"/>
                </a:lnTo>
                <a:lnTo>
                  <a:pt x="480" y="103"/>
                </a:lnTo>
                <a:lnTo>
                  <a:pt x="469" y="125"/>
                </a:lnTo>
                <a:lnTo>
                  <a:pt x="469" y="131"/>
                </a:lnTo>
                <a:lnTo>
                  <a:pt x="469" y="142"/>
                </a:lnTo>
                <a:lnTo>
                  <a:pt x="474" y="148"/>
                </a:lnTo>
                <a:lnTo>
                  <a:pt x="474" y="165"/>
                </a:lnTo>
                <a:lnTo>
                  <a:pt x="480" y="165"/>
                </a:lnTo>
                <a:lnTo>
                  <a:pt x="485" y="165"/>
                </a:lnTo>
                <a:lnTo>
                  <a:pt x="500" y="165"/>
                </a:lnTo>
                <a:lnTo>
                  <a:pt x="500" y="171"/>
                </a:lnTo>
                <a:lnTo>
                  <a:pt x="469" y="194"/>
                </a:lnTo>
                <a:lnTo>
                  <a:pt x="459" y="188"/>
                </a:lnTo>
                <a:lnTo>
                  <a:pt x="454" y="188"/>
                </a:lnTo>
                <a:lnTo>
                  <a:pt x="443" y="188"/>
                </a:lnTo>
                <a:lnTo>
                  <a:pt x="433" y="194"/>
                </a:lnTo>
                <a:lnTo>
                  <a:pt x="428" y="199"/>
                </a:lnTo>
                <a:lnTo>
                  <a:pt x="428" y="211"/>
                </a:lnTo>
                <a:lnTo>
                  <a:pt x="418" y="211"/>
                </a:lnTo>
                <a:lnTo>
                  <a:pt x="407" y="234"/>
                </a:lnTo>
                <a:lnTo>
                  <a:pt x="407" y="239"/>
                </a:lnTo>
                <a:lnTo>
                  <a:pt x="402" y="256"/>
                </a:lnTo>
                <a:lnTo>
                  <a:pt x="402" y="262"/>
                </a:lnTo>
                <a:lnTo>
                  <a:pt x="402" y="268"/>
                </a:lnTo>
                <a:lnTo>
                  <a:pt x="407" y="268"/>
                </a:lnTo>
                <a:lnTo>
                  <a:pt x="438" y="285"/>
                </a:lnTo>
                <a:lnTo>
                  <a:pt x="454" y="308"/>
                </a:lnTo>
                <a:lnTo>
                  <a:pt x="454" y="319"/>
                </a:lnTo>
                <a:lnTo>
                  <a:pt x="459" y="319"/>
                </a:lnTo>
                <a:lnTo>
                  <a:pt x="469" y="308"/>
                </a:lnTo>
                <a:lnTo>
                  <a:pt x="474" y="308"/>
                </a:lnTo>
                <a:lnTo>
                  <a:pt x="485" y="319"/>
                </a:lnTo>
                <a:lnTo>
                  <a:pt x="505" y="319"/>
                </a:lnTo>
                <a:lnTo>
                  <a:pt x="505" y="325"/>
                </a:lnTo>
                <a:lnTo>
                  <a:pt x="500" y="342"/>
                </a:lnTo>
                <a:lnTo>
                  <a:pt x="495" y="348"/>
                </a:lnTo>
                <a:lnTo>
                  <a:pt x="500" y="353"/>
                </a:lnTo>
                <a:lnTo>
                  <a:pt x="526" y="365"/>
                </a:lnTo>
                <a:lnTo>
                  <a:pt x="521" y="370"/>
                </a:lnTo>
                <a:lnTo>
                  <a:pt x="521" y="382"/>
                </a:lnTo>
                <a:lnTo>
                  <a:pt x="521" y="399"/>
                </a:lnTo>
                <a:lnTo>
                  <a:pt x="521" y="416"/>
                </a:lnTo>
                <a:lnTo>
                  <a:pt x="521" y="433"/>
                </a:lnTo>
                <a:lnTo>
                  <a:pt x="516" y="444"/>
                </a:lnTo>
                <a:lnTo>
                  <a:pt x="510" y="444"/>
                </a:lnTo>
                <a:lnTo>
                  <a:pt x="510" y="439"/>
                </a:lnTo>
                <a:lnTo>
                  <a:pt x="505" y="433"/>
                </a:lnTo>
                <a:lnTo>
                  <a:pt x="500" y="427"/>
                </a:lnTo>
                <a:lnTo>
                  <a:pt x="505" y="427"/>
                </a:lnTo>
                <a:lnTo>
                  <a:pt x="505" y="422"/>
                </a:lnTo>
                <a:lnTo>
                  <a:pt x="500" y="422"/>
                </a:lnTo>
                <a:lnTo>
                  <a:pt x="495" y="416"/>
                </a:lnTo>
                <a:lnTo>
                  <a:pt x="490" y="416"/>
                </a:lnTo>
                <a:lnTo>
                  <a:pt x="485" y="416"/>
                </a:lnTo>
                <a:lnTo>
                  <a:pt x="480" y="416"/>
                </a:lnTo>
                <a:lnTo>
                  <a:pt x="480" y="422"/>
                </a:lnTo>
                <a:lnTo>
                  <a:pt x="474" y="422"/>
                </a:lnTo>
                <a:lnTo>
                  <a:pt x="474" y="416"/>
                </a:lnTo>
                <a:lnTo>
                  <a:pt x="469" y="416"/>
                </a:lnTo>
                <a:lnTo>
                  <a:pt x="474" y="416"/>
                </a:lnTo>
                <a:lnTo>
                  <a:pt x="474" y="410"/>
                </a:lnTo>
                <a:lnTo>
                  <a:pt x="469" y="410"/>
                </a:lnTo>
                <a:lnTo>
                  <a:pt x="469" y="416"/>
                </a:lnTo>
                <a:lnTo>
                  <a:pt x="464" y="416"/>
                </a:lnTo>
                <a:lnTo>
                  <a:pt x="464" y="410"/>
                </a:lnTo>
                <a:lnTo>
                  <a:pt x="459" y="404"/>
                </a:lnTo>
                <a:lnTo>
                  <a:pt x="459" y="399"/>
                </a:lnTo>
                <a:lnTo>
                  <a:pt x="459" y="393"/>
                </a:lnTo>
                <a:lnTo>
                  <a:pt x="454" y="393"/>
                </a:lnTo>
                <a:lnTo>
                  <a:pt x="449" y="387"/>
                </a:lnTo>
                <a:lnTo>
                  <a:pt x="443" y="387"/>
                </a:lnTo>
                <a:lnTo>
                  <a:pt x="438" y="387"/>
                </a:lnTo>
                <a:lnTo>
                  <a:pt x="433" y="393"/>
                </a:lnTo>
                <a:lnTo>
                  <a:pt x="433" y="404"/>
                </a:lnTo>
                <a:lnTo>
                  <a:pt x="402" y="393"/>
                </a:lnTo>
                <a:lnTo>
                  <a:pt x="392" y="444"/>
                </a:lnTo>
                <a:lnTo>
                  <a:pt x="413" y="461"/>
                </a:lnTo>
                <a:lnTo>
                  <a:pt x="428" y="467"/>
                </a:lnTo>
                <a:lnTo>
                  <a:pt x="423" y="484"/>
                </a:lnTo>
                <a:lnTo>
                  <a:pt x="418" y="490"/>
                </a:lnTo>
                <a:lnTo>
                  <a:pt x="413" y="496"/>
                </a:lnTo>
                <a:lnTo>
                  <a:pt x="413" y="501"/>
                </a:lnTo>
                <a:lnTo>
                  <a:pt x="407" y="501"/>
                </a:lnTo>
                <a:lnTo>
                  <a:pt x="402" y="496"/>
                </a:lnTo>
                <a:lnTo>
                  <a:pt x="402" y="490"/>
                </a:lnTo>
                <a:lnTo>
                  <a:pt x="397" y="490"/>
                </a:lnTo>
                <a:lnTo>
                  <a:pt x="392" y="484"/>
                </a:lnTo>
                <a:lnTo>
                  <a:pt x="387" y="484"/>
                </a:lnTo>
                <a:lnTo>
                  <a:pt x="382" y="496"/>
                </a:lnTo>
                <a:lnTo>
                  <a:pt x="371" y="501"/>
                </a:lnTo>
                <a:lnTo>
                  <a:pt x="371" y="513"/>
                </a:lnTo>
                <a:lnTo>
                  <a:pt x="371" y="536"/>
                </a:lnTo>
                <a:lnTo>
                  <a:pt x="371" y="547"/>
                </a:lnTo>
                <a:lnTo>
                  <a:pt x="376" y="553"/>
                </a:lnTo>
                <a:lnTo>
                  <a:pt x="402" y="564"/>
                </a:lnTo>
                <a:lnTo>
                  <a:pt x="397" y="564"/>
                </a:lnTo>
                <a:lnTo>
                  <a:pt x="387" y="581"/>
                </a:lnTo>
                <a:lnTo>
                  <a:pt x="387" y="587"/>
                </a:lnTo>
                <a:lnTo>
                  <a:pt x="366" y="581"/>
                </a:lnTo>
                <a:lnTo>
                  <a:pt x="340" y="581"/>
                </a:lnTo>
                <a:lnTo>
                  <a:pt x="320" y="581"/>
                </a:lnTo>
                <a:lnTo>
                  <a:pt x="315" y="587"/>
                </a:lnTo>
                <a:lnTo>
                  <a:pt x="309" y="587"/>
                </a:lnTo>
                <a:lnTo>
                  <a:pt x="304" y="587"/>
                </a:lnTo>
                <a:lnTo>
                  <a:pt x="294" y="587"/>
                </a:lnTo>
                <a:lnTo>
                  <a:pt x="289" y="592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66" name="Freeform 23"/>
          <p:cNvSpPr>
            <a:spLocks/>
          </p:cNvSpPr>
          <p:nvPr/>
        </p:nvSpPr>
        <p:spPr bwMode="auto">
          <a:xfrm>
            <a:off x="2119313" y="1247776"/>
            <a:ext cx="704850" cy="651272"/>
          </a:xfrm>
          <a:custGeom>
            <a:avLst/>
            <a:gdLst>
              <a:gd name="T0" fmla="*/ 2147483647 w 510"/>
              <a:gd name="T1" fmla="*/ 2147483647 h 604"/>
              <a:gd name="T2" fmla="*/ 2147483647 w 510"/>
              <a:gd name="T3" fmla="*/ 2147483647 h 604"/>
              <a:gd name="T4" fmla="*/ 2147483647 w 510"/>
              <a:gd name="T5" fmla="*/ 2147483647 h 604"/>
              <a:gd name="T6" fmla="*/ 2147483647 w 510"/>
              <a:gd name="T7" fmla="*/ 2147483647 h 604"/>
              <a:gd name="T8" fmla="*/ 2147483647 w 510"/>
              <a:gd name="T9" fmla="*/ 2147483647 h 604"/>
              <a:gd name="T10" fmla="*/ 2147483647 w 510"/>
              <a:gd name="T11" fmla="*/ 2147483647 h 604"/>
              <a:gd name="T12" fmla="*/ 2147483647 w 510"/>
              <a:gd name="T13" fmla="*/ 2147483647 h 604"/>
              <a:gd name="T14" fmla="*/ 2147483647 w 510"/>
              <a:gd name="T15" fmla="*/ 2147483647 h 604"/>
              <a:gd name="T16" fmla="*/ 2147483647 w 510"/>
              <a:gd name="T17" fmla="*/ 2147483647 h 604"/>
              <a:gd name="T18" fmla="*/ 2147483647 w 510"/>
              <a:gd name="T19" fmla="*/ 2147483647 h 604"/>
              <a:gd name="T20" fmla="*/ 2147483647 w 510"/>
              <a:gd name="T21" fmla="*/ 2147483647 h 604"/>
              <a:gd name="T22" fmla="*/ 2147483647 w 510"/>
              <a:gd name="T23" fmla="*/ 2147483647 h 604"/>
              <a:gd name="T24" fmla="*/ 2147483647 w 510"/>
              <a:gd name="T25" fmla="*/ 2147483647 h 604"/>
              <a:gd name="T26" fmla="*/ 2147483647 w 510"/>
              <a:gd name="T27" fmla="*/ 2147483647 h 604"/>
              <a:gd name="T28" fmla="*/ 2147483647 w 510"/>
              <a:gd name="T29" fmla="*/ 2147483647 h 604"/>
              <a:gd name="T30" fmla="*/ 2147483647 w 510"/>
              <a:gd name="T31" fmla="*/ 2147483647 h 604"/>
              <a:gd name="T32" fmla="*/ 2147483647 w 510"/>
              <a:gd name="T33" fmla="*/ 2147483647 h 604"/>
              <a:gd name="T34" fmla="*/ 2147483647 w 510"/>
              <a:gd name="T35" fmla="*/ 2147483647 h 604"/>
              <a:gd name="T36" fmla="*/ 2147483647 w 510"/>
              <a:gd name="T37" fmla="*/ 2147483647 h 604"/>
              <a:gd name="T38" fmla="*/ 2147483647 w 510"/>
              <a:gd name="T39" fmla="*/ 2147483647 h 604"/>
              <a:gd name="T40" fmla="*/ 2147483647 w 510"/>
              <a:gd name="T41" fmla="*/ 2147483647 h 604"/>
              <a:gd name="T42" fmla="*/ 2147483647 w 510"/>
              <a:gd name="T43" fmla="*/ 2147483647 h 604"/>
              <a:gd name="T44" fmla="*/ 2147483647 w 510"/>
              <a:gd name="T45" fmla="*/ 2147483647 h 604"/>
              <a:gd name="T46" fmla="*/ 2147483647 w 510"/>
              <a:gd name="T47" fmla="*/ 2147483647 h 604"/>
              <a:gd name="T48" fmla="*/ 2147483647 w 510"/>
              <a:gd name="T49" fmla="*/ 2147483647 h 604"/>
              <a:gd name="T50" fmla="*/ 2147483647 w 510"/>
              <a:gd name="T51" fmla="*/ 2147483647 h 604"/>
              <a:gd name="T52" fmla="*/ 2147483647 w 510"/>
              <a:gd name="T53" fmla="*/ 2147483647 h 604"/>
              <a:gd name="T54" fmla="*/ 2147483647 w 510"/>
              <a:gd name="T55" fmla="*/ 2147483647 h 604"/>
              <a:gd name="T56" fmla="*/ 2147483647 w 510"/>
              <a:gd name="T57" fmla="*/ 2147483647 h 604"/>
              <a:gd name="T58" fmla="*/ 2147483647 w 510"/>
              <a:gd name="T59" fmla="*/ 2147483647 h 604"/>
              <a:gd name="T60" fmla="*/ 2147483647 w 510"/>
              <a:gd name="T61" fmla="*/ 2147483647 h 604"/>
              <a:gd name="T62" fmla="*/ 2147483647 w 510"/>
              <a:gd name="T63" fmla="*/ 2147483647 h 604"/>
              <a:gd name="T64" fmla="*/ 2147483647 w 510"/>
              <a:gd name="T65" fmla="*/ 2147483647 h 604"/>
              <a:gd name="T66" fmla="*/ 2147483647 w 510"/>
              <a:gd name="T67" fmla="*/ 2147483647 h 604"/>
              <a:gd name="T68" fmla="*/ 2147483647 w 510"/>
              <a:gd name="T69" fmla="*/ 2147483647 h 604"/>
              <a:gd name="T70" fmla="*/ 2147483647 w 510"/>
              <a:gd name="T71" fmla="*/ 2147483647 h 604"/>
              <a:gd name="T72" fmla="*/ 2147483647 w 510"/>
              <a:gd name="T73" fmla="*/ 2147483647 h 604"/>
              <a:gd name="T74" fmla="*/ 2147483647 w 510"/>
              <a:gd name="T75" fmla="*/ 2147483647 h 604"/>
              <a:gd name="T76" fmla="*/ 2147483647 w 510"/>
              <a:gd name="T77" fmla="*/ 2147483647 h 604"/>
              <a:gd name="T78" fmla="*/ 2147483647 w 510"/>
              <a:gd name="T79" fmla="*/ 2147483647 h 604"/>
              <a:gd name="T80" fmla="*/ 2147483647 w 510"/>
              <a:gd name="T81" fmla="*/ 2147483647 h 604"/>
              <a:gd name="T82" fmla="*/ 2147483647 w 510"/>
              <a:gd name="T83" fmla="*/ 2147483647 h 604"/>
              <a:gd name="T84" fmla="*/ 2147483647 w 510"/>
              <a:gd name="T85" fmla="*/ 2147483647 h 604"/>
              <a:gd name="T86" fmla="*/ 2147483647 w 510"/>
              <a:gd name="T87" fmla="*/ 2147483647 h 604"/>
              <a:gd name="T88" fmla="*/ 2147483647 w 510"/>
              <a:gd name="T89" fmla="*/ 2147483647 h 604"/>
              <a:gd name="T90" fmla="*/ 2147483647 w 510"/>
              <a:gd name="T91" fmla="*/ 2147483647 h 604"/>
              <a:gd name="T92" fmla="*/ 2147483647 w 510"/>
              <a:gd name="T93" fmla="*/ 2147483647 h 604"/>
              <a:gd name="T94" fmla="*/ 2147483647 w 510"/>
              <a:gd name="T95" fmla="*/ 2147483647 h 604"/>
              <a:gd name="T96" fmla="*/ 2147483647 w 510"/>
              <a:gd name="T97" fmla="*/ 2147483647 h 604"/>
              <a:gd name="T98" fmla="*/ 2147483647 w 510"/>
              <a:gd name="T99" fmla="*/ 2147483647 h 604"/>
              <a:gd name="T100" fmla="*/ 2147483647 w 510"/>
              <a:gd name="T101" fmla="*/ 2147483647 h 604"/>
              <a:gd name="T102" fmla="*/ 2147483647 w 510"/>
              <a:gd name="T103" fmla="*/ 2147483647 h 604"/>
              <a:gd name="T104" fmla="*/ 2147483647 w 510"/>
              <a:gd name="T105" fmla="*/ 2147483647 h 604"/>
              <a:gd name="T106" fmla="*/ 2147483647 w 510"/>
              <a:gd name="T107" fmla="*/ 2147483647 h 604"/>
              <a:gd name="T108" fmla="*/ 2147483647 w 510"/>
              <a:gd name="T109" fmla="*/ 2147483647 h 604"/>
              <a:gd name="T110" fmla="*/ 2147483647 w 510"/>
              <a:gd name="T111" fmla="*/ 2147483647 h 604"/>
              <a:gd name="T112" fmla="*/ 2147483647 w 510"/>
              <a:gd name="T113" fmla="*/ 2147483647 h 604"/>
              <a:gd name="T114" fmla="*/ 2147483647 w 510"/>
              <a:gd name="T115" fmla="*/ 2147483647 h 604"/>
              <a:gd name="T116" fmla="*/ 2147483647 w 510"/>
              <a:gd name="T117" fmla="*/ 2147483647 h 604"/>
              <a:gd name="T118" fmla="*/ 2147483647 w 510"/>
              <a:gd name="T119" fmla="*/ 2147483647 h 604"/>
              <a:gd name="T120" fmla="*/ 2147483647 w 510"/>
              <a:gd name="T121" fmla="*/ 2147483647 h 60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10"/>
              <a:gd name="T184" fmla="*/ 0 h 604"/>
              <a:gd name="T185" fmla="*/ 510 w 510"/>
              <a:gd name="T186" fmla="*/ 604 h 60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10" h="604">
                <a:moveTo>
                  <a:pt x="10" y="262"/>
                </a:moveTo>
                <a:lnTo>
                  <a:pt x="0" y="228"/>
                </a:lnTo>
                <a:lnTo>
                  <a:pt x="5" y="222"/>
                </a:lnTo>
                <a:lnTo>
                  <a:pt x="5" y="217"/>
                </a:lnTo>
                <a:lnTo>
                  <a:pt x="10" y="217"/>
                </a:lnTo>
                <a:lnTo>
                  <a:pt x="5" y="211"/>
                </a:lnTo>
                <a:lnTo>
                  <a:pt x="5" y="205"/>
                </a:lnTo>
                <a:lnTo>
                  <a:pt x="10" y="194"/>
                </a:lnTo>
                <a:lnTo>
                  <a:pt x="10" y="188"/>
                </a:lnTo>
                <a:lnTo>
                  <a:pt x="10" y="182"/>
                </a:lnTo>
                <a:lnTo>
                  <a:pt x="5" y="177"/>
                </a:lnTo>
                <a:lnTo>
                  <a:pt x="0" y="171"/>
                </a:lnTo>
                <a:lnTo>
                  <a:pt x="5" y="171"/>
                </a:lnTo>
                <a:lnTo>
                  <a:pt x="10" y="160"/>
                </a:lnTo>
                <a:lnTo>
                  <a:pt x="15" y="154"/>
                </a:lnTo>
                <a:lnTo>
                  <a:pt x="10" y="143"/>
                </a:lnTo>
                <a:lnTo>
                  <a:pt x="15" y="137"/>
                </a:lnTo>
                <a:lnTo>
                  <a:pt x="26" y="131"/>
                </a:lnTo>
                <a:lnTo>
                  <a:pt x="31" y="131"/>
                </a:lnTo>
                <a:lnTo>
                  <a:pt x="36" y="125"/>
                </a:lnTo>
                <a:lnTo>
                  <a:pt x="41" y="120"/>
                </a:lnTo>
                <a:lnTo>
                  <a:pt x="56" y="97"/>
                </a:lnTo>
                <a:lnTo>
                  <a:pt x="56" y="91"/>
                </a:lnTo>
                <a:lnTo>
                  <a:pt x="56" y="86"/>
                </a:lnTo>
                <a:lnTo>
                  <a:pt x="51" y="74"/>
                </a:lnTo>
                <a:lnTo>
                  <a:pt x="51" y="68"/>
                </a:lnTo>
                <a:lnTo>
                  <a:pt x="46" y="63"/>
                </a:lnTo>
                <a:lnTo>
                  <a:pt x="56" y="57"/>
                </a:lnTo>
                <a:lnTo>
                  <a:pt x="67" y="57"/>
                </a:lnTo>
                <a:lnTo>
                  <a:pt x="72" y="51"/>
                </a:lnTo>
                <a:lnTo>
                  <a:pt x="72" y="46"/>
                </a:lnTo>
                <a:lnTo>
                  <a:pt x="77" y="46"/>
                </a:lnTo>
                <a:lnTo>
                  <a:pt x="82" y="51"/>
                </a:lnTo>
                <a:lnTo>
                  <a:pt x="87" y="51"/>
                </a:lnTo>
                <a:lnTo>
                  <a:pt x="93" y="46"/>
                </a:lnTo>
                <a:lnTo>
                  <a:pt x="98" y="46"/>
                </a:lnTo>
                <a:lnTo>
                  <a:pt x="98" y="40"/>
                </a:lnTo>
                <a:lnTo>
                  <a:pt x="108" y="34"/>
                </a:lnTo>
                <a:lnTo>
                  <a:pt x="118" y="46"/>
                </a:lnTo>
                <a:lnTo>
                  <a:pt x="118" y="51"/>
                </a:lnTo>
                <a:lnTo>
                  <a:pt x="118" y="57"/>
                </a:lnTo>
                <a:lnTo>
                  <a:pt x="118" y="63"/>
                </a:lnTo>
                <a:lnTo>
                  <a:pt x="123" y="68"/>
                </a:lnTo>
                <a:lnTo>
                  <a:pt x="129" y="74"/>
                </a:lnTo>
                <a:lnTo>
                  <a:pt x="134" y="80"/>
                </a:lnTo>
                <a:lnTo>
                  <a:pt x="139" y="74"/>
                </a:lnTo>
                <a:lnTo>
                  <a:pt x="149" y="63"/>
                </a:lnTo>
                <a:lnTo>
                  <a:pt x="149" y="57"/>
                </a:lnTo>
                <a:lnTo>
                  <a:pt x="154" y="57"/>
                </a:lnTo>
                <a:lnTo>
                  <a:pt x="154" y="46"/>
                </a:lnTo>
                <a:lnTo>
                  <a:pt x="160" y="34"/>
                </a:lnTo>
                <a:lnTo>
                  <a:pt x="160" y="23"/>
                </a:lnTo>
                <a:lnTo>
                  <a:pt x="165" y="17"/>
                </a:lnTo>
                <a:lnTo>
                  <a:pt x="170" y="17"/>
                </a:lnTo>
                <a:lnTo>
                  <a:pt x="175" y="11"/>
                </a:lnTo>
                <a:lnTo>
                  <a:pt x="196" y="0"/>
                </a:lnTo>
                <a:lnTo>
                  <a:pt x="201" y="0"/>
                </a:lnTo>
                <a:lnTo>
                  <a:pt x="206" y="0"/>
                </a:lnTo>
                <a:lnTo>
                  <a:pt x="206" y="6"/>
                </a:lnTo>
                <a:lnTo>
                  <a:pt x="206" y="11"/>
                </a:lnTo>
                <a:lnTo>
                  <a:pt x="206" y="23"/>
                </a:lnTo>
                <a:lnTo>
                  <a:pt x="201" y="23"/>
                </a:lnTo>
                <a:lnTo>
                  <a:pt x="206" y="23"/>
                </a:lnTo>
                <a:lnTo>
                  <a:pt x="206" y="29"/>
                </a:lnTo>
                <a:lnTo>
                  <a:pt x="211" y="34"/>
                </a:lnTo>
                <a:lnTo>
                  <a:pt x="211" y="40"/>
                </a:lnTo>
                <a:lnTo>
                  <a:pt x="211" y="46"/>
                </a:lnTo>
                <a:lnTo>
                  <a:pt x="216" y="46"/>
                </a:lnTo>
                <a:lnTo>
                  <a:pt x="221" y="46"/>
                </a:lnTo>
                <a:lnTo>
                  <a:pt x="221" y="51"/>
                </a:lnTo>
                <a:lnTo>
                  <a:pt x="221" y="57"/>
                </a:lnTo>
                <a:lnTo>
                  <a:pt x="227" y="57"/>
                </a:lnTo>
                <a:lnTo>
                  <a:pt x="227" y="63"/>
                </a:lnTo>
                <a:lnTo>
                  <a:pt x="221" y="68"/>
                </a:lnTo>
                <a:lnTo>
                  <a:pt x="227" y="74"/>
                </a:lnTo>
                <a:lnTo>
                  <a:pt x="221" y="74"/>
                </a:lnTo>
                <a:lnTo>
                  <a:pt x="227" y="74"/>
                </a:lnTo>
                <a:lnTo>
                  <a:pt x="227" y="80"/>
                </a:lnTo>
                <a:lnTo>
                  <a:pt x="232" y="80"/>
                </a:lnTo>
                <a:lnTo>
                  <a:pt x="232" y="86"/>
                </a:lnTo>
                <a:lnTo>
                  <a:pt x="237" y="91"/>
                </a:lnTo>
                <a:lnTo>
                  <a:pt x="237" y="97"/>
                </a:lnTo>
                <a:lnTo>
                  <a:pt x="237" y="103"/>
                </a:lnTo>
                <a:lnTo>
                  <a:pt x="242" y="108"/>
                </a:lnTo>
                <a:lnTo>
                  <a:pt x="242" y="114"/>
                </a:lnTo>
                <a:lnTo>
                  <a:pt x="242" y="120"/>
                </a:lnTo>
                <a:lnTo>
                  <a:pt x="247" y="120"/>
                </a:lnTo>
                <a:lnTo>
                  <a:pt x="247" y="125"/>
                </a:lnTo>
                <a:lnTo>
                  <a:pt x="247" y="131"/>
                </a:lnTo>
                <a:lnTo>
                  <a:pt x="247" y="137"/>
                </a:lnTo>
                <a:lnTo>
                  <a:pt x="247" y="143"/>
                </a:lnTo>
                <a:lnTo>
                  <a:pt x="252" y="148"/>
                </a:lnTo>
                <a:lnTo>
                  <a:pt x="257" y="154"/>
                </a:lnTo>
                <a:lnTo>
                  <a:pt x="257" y="160"/>
                </a:lnTo>
                <a:lnTo>
                  <a:pt x="257" y="165"/>
                </a:lnTo>
                <a:lnTo>
                  <a:pt x="257" y="171"/>
                </a:lnTo>
                <a:lnTo>
                  <a:pt x="252" y="171"/>
                </a:lnTo>
                <a:lnTo>
                  <a:pt x="252" y="177"/>
                </a:lnTo>
                <a:lnTo>
                  <a:pt x="257" y="177"/>
                </a:lnTo>
                <a:lnTo>
                  <a:pt x="257" y="182"/>
                </a:lnTo>
                <a:lnTo>
                  <a:pt x="263" y="182"/>
                </a:lnTo>
                <a:lnTo>
                  <a:pt x="263" y="188"/>
                </a:lnTo>
                <a:lnTo>
                  <a:pt x="257" y="188"/>
                </a:lnTo>
                <a:lnTo>
                  <a:pt x="263" y="194"/>
                </a:lnTo>
                <a:lnTo>
                  <a:pt x="263" y="199"/>
                </a:lnTo>
                <a:lnTo>
                  <a:pt x="263" y="205"/>
                </a:lnTo>
                <a:lnTo>
                  <a:pt x="263" y="211"/>
                </a:lnTo>
                <a:lnTo>
                  <a:pt x="263" y="217"/>
                </a:lnTo>
                <a:lnTo>
                  <a:pt x="268" y="222"/>
                </a:lnTo>
                <a:lnTo>
                  <a:pt x="273" y="228"/>
                </a:lnTo>
                <a:lnTo>
                  <a:pt x="273" y="234"/>
                </a:lnTo>
                <a:lnTo>
                  <a:pt x="278" y="239"/>
                </a:lnTo>
                <a:lnTo>
                  <a:pt x="278" y="245"/>
                </a:lnTo>
                <a:lnTo>
                  <a:pt x="273" y="245"/>
                </a:lnTo>
                <a:lnTo>
                  <a:pt x="278" y="245"/>
                </a:lnTo>
                <a:lnTo>
                  <a:pt x="278" y="251"/>
                </a:lnTo>
                <a:lnTo>
                  <a:pt x="278" y="256"/>
                </a:lnTo>
                <a:lnTo>
                  <a:pt x="278" y="262"/>
                </a:lnTo>
                <a:lnTo>
                  <a:pt x="283" y="262"/>
                </a:lnTo>
                <a:lnTo>
                  <a:pt x="283" y="268"/>
                </a:lnTo>
                <a:lnTo>
                  <a:pt x="278" y="268"/>
                </a:lnTo>
                <a:lnTo>
                  <a:pt x="278" y="274"/>
                </a:lnTo>
                <a:lnTo>
                  <a:pt x="283" y="279"/>
                </a:lnTo>
                <a:lnTo>
                  <a:pt x="283" y="285"/>
                </a:lnTo>
                <a:lnTo>
                  <a:pt x="288" y="291"/>
                </a:lnTo>
                <a:lnTo>
                  <a:pt x="288" y="296"/>
                </a:lnTo>
                <a:lnTo>
                  <a:pt x="294" y="296"/>
                </a:lnTo>
                <a:lnTo>
                  <a:pt x="299" y="296"/>
                </a:lnTo>
                <a:lnTo>
                  <a:pt x="304" y="302"/>
                </a:lnTo>
                <a:lnTo>
                  <a:pt x="309" y="302"/>
                </a:lnTo>
                <a:lnTo>
                  <a:pt x="314" y="302"/>
                </a:lnTo>
                <a:lnTo>
                  <a:pt x="319" y="308"/>
                </a:lnTo>
                <a:lnTo>
                  <a:pt x="325" y="313"/>
                </a:lnTo>
                <a:lnTo>
                  <a:pt x="335" y="319"/>
                </a:lnTo>
                <a:lnTo>
                  <a:pt x="350" y="325"/>
                </a:lnTo>
                <a:lnTo>
                  <a:pt x="361" y="336"/>
                </a:lnTo>
                <a:lnTo>
                  <a:pt x="376" y="348"/>
                </a:lnTo>
                <a:lnTo>
                  <a:pt x="381" y="353"/>
                </a:lnTo>
                <a:lnTo>
                  <a:pt x="386" y="353"/>
                </a:lnTo>
                <a:lnTo>
                  <a:pt x="402" y="359"/>
                </a:lnTo>
                <a:lnTo>
                  <a:pt x="402" y="365"/>
                </a:lnTo>
                <a:lnTo>
                  <a:pt x="412" y="376"/>
                </a:lnTo>
                <a:lnTo>
                  <a:pt x="417" y="393"/>
                </a:lnTo>
                <a:lnTo>
                  <a:pt x="422" y="405"/>
                </a:lnTo>
                <a:lnTo>
                  <a:pt x="428" y="416"/>
                </a:lnTo>
                <a:lnTo>
                  <a:pt x="438" y="427"/>
                </a:lnTo>
                <a:lnTo>
                  <a:pt x="443" y="433"/>
                </a:lnTo>
                <a:lnTo>
                  <a:pt x="448" y="444"/>
                </a:lnTo>
                <a:lnTo>
                  <a:pt x="453" y="456"/>
                </a:lnTo>
                <a:lnTo>
                  <a:pt x="464" y="473"/>
                </a:lnTo>
                <a:lnTo>
                  <a:pt x="464" y="479"/>
                </a:lnTo>
                <a:lnTo>
                  <a:pt x="469" y="484"/>
                </a:lnTo>
                <a:lnTo>
                  <a:pt x="469" y="490"/>
                </a:lnTo>
                <a:lnTo>
                  <a:pt x="474" y="496"/>
                </a:lnTo>
                <a:lnTo>
                  <a:pt x="479" y="501"/>
                </a:lnTo>
                <a:lnTo>
                  <a:pt x="484" y="501"/>
                </a:lnTo>
                <a:lnTo>
                  <a:pt x="484" y="507"/>
                </a:lnTo>
                <a:lnTo>
                  <a:pt x="489" y="513"/>
                </a:lnTo>
                <a:lnTo>
                  <a:pt x="489" y="518"/>
                </a:lnTo>
                <a:lnTo>
                  <a:pt x="489" y="524"/>
                </a:lnTo>
                <a:lnTo>
                  <a:pt x="495" y="536"/>
                </a:lnTo>
                <a:lnTo>
                  <a:pt x="505" y="536"/>
                </a:lnTo>
                <a:lnTo>
                  <a:pt x="505" y="541"/>
                </a:lnTo>
                <a:lnTo>
                  <a:pt x="510" y="558"/>
                </a:lnTo>
                <a:lnTo>
                  <a:pt x="510" y="570"/>
                </a:lnTo>
                <a:lnTo>
                  <a:pt x="505" y="570"/>
                </a:lnTo>
                <a:lnTo>
                  <a:pt x="484" y="581"/>
                </a:lnTo>
                <a:lnTo>
                  <a:pt x="489" y="587"/>
                </a:lnTo>
                <a:lnTo>
                  <a:pt x="484" y="593"/>
                </a:lnTo>
                <a:lnTo>
                  <a:pt x="474" y="587"/>
                </a:lnTo>
                <a:lnTo>
                  <a:pt x="469" y="581"/>
                </a:lnTo>
                <a:lnTo>
                  <a:pt x="464" y="581"/>
                </a:lnTo>
                <a:lnTo>
                  <a:pt x="459" y="581"/>
                </a:lnTo>
                <a:lnTo>
                  <a:pt x="459" y="587"/>
                </a:lnTo>
                <a:lnTo>
                  <a:pt x="469" y="593"/>
                </a:lnTo>
                <a:lnTo>
                  <a:pt x="469" y="598"/>
                </a:lnTo>
                <a:lnTo>
                  <a:pt x="464" y="598"/>
                </a:lnTo>
                <a:lnTo>
                  <a:pt x="443" y="593"/>
                </a:lnTo>
                <a:lnTo>
                  <a:pt x="428" y="587"/>
                </a:lnTo>
                <a:lnTo>
                  <a:pt x="412" y="587"/>
                </a:lnTo>
                <a:lnTo>
                  <a:pt x="397" y="587"/>
                </a:lnTo>
                <a:lnTo>
                  <a:pt x="386" y="593"/>
                </a:lnTo>
                <a:lnTo>
                  <a:pt x="366" y="604"/>
                </a:lnTo>
                <a:lnTo>
                  <a:pt x="366" y="598"/>
                </a:lnTo>
                <a:lnTo>
                  <a:pt x="361" y="598"/>
                </a:lnTo>
                <a:lnTo>
                  <a:pt x="355" y="593"/>
                </a:lnTo>
                <a:lnTo>
                  <a:pt x="340" y="570"/>
                </a:lnTo>
                <a:lnTo>
                  <a:pt x="335" y="570"/>
                </a:lnTo>
                <a:lnTo>
                  <a:pt x="335" y="564"/>
                </a:lnTo>
                <a:lnTo>
                  <a:pt x="330" y="553"/>
                </a:lnTo>
                <a:lnTo>
                  <a:pt x="330" y="536"/>
                </a:lnTo>
                <a:lnTo>
                  <a:pt x="325" y="541"/>
                </a:lnTo>
                <a:lnTo>
                  <a:pt x="319" y="536"/>
                </a:lnTo>
                <a:lnTo>
                  <a:pt x="314" y="541"/>
                </a:lnTo>
                <a:lnTo>
                  <a:pt x="294" y="553"/>
                </a:lnTo>
                <a:lnTo>
                  <a:pt x="288" y="547"/>
                </a:lnTo>
                <a:lnTo>
                  <a:pt x="278" y="536"/>
                </a:lnTo>
                <a:lnTo>
                  <a:pt x="257" y="547"/>
                </a:lnTo>
                <a:lnTo>
                  <a:pt x="252" y="547"/>
                </a:lnTo>
                <a:lnTo>
                  <a:pt x="252" y="530"/>
                </a:lnTo>
                <a:lnTo>
                  <a:pt x="247" y="524"/>
                </a:lnTo>
                <a:lnTo>
                  <a:pt x="237" y="530"/>
                </a:lnTo>
                <a:lnTo>
                  <a:pt x="237" y="536"/>
                </a:lnTo>
                <a:lnTo>
                  <a:pt x="232" y="536"/>
                </a:lnTo>
                <a:lnTo>
                  <a:pt x="221" y="536"/>
                </a:lnTo>
                <a:lnTo>
                  <a:pt x="211" y="536"/>
                </a:lnTo>
                <a:lnTo>
                  <a:pt x="206" y="530"/>
                </a:lnTo>
                <a:lnTo>
                  <a:pt x="206" y="524"/>
                </a:lnTo>
                <a:lnTo>
                  <a:pt x="211" y="524"/>
                </a:lnTo>
                <a:lnTo>
                  <a:pt x="242" y="518"/>
                </a:lnTo>
                <a:lnTo>
                  <a:pt x="242" y="513"/>
                </a:lnTo>
                <a:lnTo>
                  <a:pt x="263" y="501"/>
                </a:lnTo>
                <a:lnTo>
                  <a:pt x="283" y="490"/>
                </a:lnTo>
                <a:lnTo>
                  <a:pt x="288" y="490"/>
                </a:lnTo>
                <a:lnTo>
                  <a:pt x="283" y="479"/>
                </a:lnTo>
                <a:lnTo>
                  <a:pt x="283" y="467"/>
                </a:lnTo>
                <a:lnTo>
                  <a:pt x="283" y="462"/>
                </a:lnTo>
                <a:lnTo>
                  <a:pt x="278" y="462"/>
                </a:lnTo>
                <a:lnTo>
                  <a:pt x="273" y="467"/>
                </a:lnTo>
                <a:lnTo>
                  <a:pt x="268" y="473"/>
                </a:lnTo>
                <a:lnTo>
                  <a:pt x="257" y="467"/>
                </a:lnTo>
                <a:lnTo>
                  <a:pt x="257" y="462"/>
                </a:lnTo>
                <a:lnTo>
                  <a:pt x="252" y="439"/>
                </a:lnTo>
                <a:lnTo>
                  <a:pt x="252" y="433"/>
                </a:lnTo>
                <a:lnTo>
                  <a:pt x="247" y="427"/>
                </a:lnTo>
                <a:lnTo>
                  <a:pt x="242" y="416"/>
                </a:lnTo>
                <a:lnTo>
                  <a:pt x="242" y="410"/>
                </a:lnTo>
                <a:lnTo>
                  <a:pt x="237" y="416"/>
                </a:lnTo>
                <a:lnTo>
                  <a:pt x="232" y="416"/>
                </a:lnTo>
                <a:lnTo>
                  <a:pt x="227" y="422"/>
                </a:lnTo>
                <a:lnTo>
                  <a:pt x="216" y="427"/>
                </a:lnTo>
                <a:lnTo>
                  <a:pt x="211" y="433"/>
                </a:lnTo>
                <a:lnTo>
                  <a:pt x="206" y="433"/>
                </a:lnTo>
                <a:lnTo>
                  <a:pt x="201" y="427"/>
                </a:lnTo>
                <a:lnTo>
                  <a:pt x="201" y="422"/>
                </a:lnTo>
                <a:lnTo>
                  <a:pt x="201" y="410"/>
                </a:lnTo>
                <a:lnTo>
                  <a:pt x="201" y="405"/>
                </a:lnTo>
                <a:lnTo>
                  <a:pt x="201" y="399"/>
                </a:lnTo>
                <a:lnTo>
                  <a:pt x="196" y="393"/>
                </a:lnTo>
                <a:lnTo>
                  <a:pt x="190" y="393"/>
                </a:lnTo>
                <a:lnTo>
                  <a:pt x="185" y="399"/>
                </a:lnTo>
                <a:lnTo>
                  <a:pt x="180" y="399"/>
                </a:lnTo>
                <a:lnTo>
                  <a:pt x="175" y="399"/>
                </a:lnTo>
                <a:lnTo>
                  <a:pt x="175" y="393"/>
                </a:lnTo>
                <a:lnTo>
                  <a:pt x="170" y="393"/>
                </a:lnTo>
                <a:lnTo>
                  <a:pt x="170" y="399"/>
                </a:lnTo>
                <a:lnTo>
                  <a:pt x="165" y="405"/>
                </a:lnTo>
                <a:lnTo>
                  <a:pt x="165" y="410"/>
                </a:lnTo>
                <a:lnTo>
                  <a:pt x="160" y="410"/>
                </a:lnTo>
                <a:lnTo>
                  <a:pt x="160" y="405"/>
                </a:lnTo>
                <a:lnTo>
                  <a:pt x="154" y="405"/>
                </a:lnTo>
                <a:lnTo>
                  <a:pt x="160" y="393"/>
                </a:lnTo>
                <a:lnTo>
                  <a:pt x="154" y="387"/>
                </a:lnTo>
                <a:lnTo>
                  <a:pt x="149" y="387"/>
                </a:lnTo>
                <a:lnTo>
                  <a:pt x="149" y="393"/>
                </a:lnTo>
                <a:lnTo>
                  <a:pt x="149" y="405"/>
                </a:lnTo>
                <a:lnTo>
                  <a:pt x="144" y="405"/>
                </a:lnTo>
                <a:lnTo>
                  <a:pt x="134" y="393"/>
                </a:lnTo>
                <a:lnTo>
                  <a:pt x="139" y="387"/>
                </a:lnTo>
                <a:lnTo>
                  <a:pt x="139" y="382"/>
                </a:lnTo>
                <a:lnTo>
                  <a:pt x="134" y="382"/>
                </a:lnTo>
                <a:lnTo>
                  <a:pt x="129" y="382"/>
                </a:lnTo>
                <a:lnTo>
                  <a:pt x="123" y="382"/>
                </a:lnTo>
                <a:lnTo>
                  <a:pt x="123" y="387"/>
                </a:lnTo>
                <a:lnTo>
                  <a:pt x="118" y="399"/>
                </a:lnTo>
                <a:lnTo>
                  <a:pt x="113" y="399"/>
                </a:lnTo>
                <a:lnTo>
                  <a:pt x="113" y="405"/>
                </a:lnTo>
                <a:lnTo>
                  <a:pt x="118" y="410"/>
                </a:lnTo>
                <a:lnTo>
                  <a:pt x="118" y="416"/>
                </a:lnTo>
                <a:lnTo>
                  <a:pt x="108" y="422"/>
                </a:lnTo>
                <a:lnTo>
                  <a:pt x="103" y="422"/>
                </a:lnTo>
                <a:lnTo>
                  <a:pt x="98" y="422"/>
                </a:lnTo>
                <a:lnTo>
                  <a:pt x="98" y="416"/>
                </a:lnTo>
                <a:lnTo>
                  <a:pt x="98" y="410"/>
                </a:lnTo>
                <a:lnTo>
                  <a:pt x="103" y="410"/>
                </a:lnTo>
                <a:lnTo>
                  <a:pt x="98" y="405"/>
                </a:lnTo>
                <a:lnTo>
                  <a:pt x="77" y="393"/>
                </a:lnTo>
                <a:lnTo>
                  <a:pt x="77" y="387"/>
                </a:lnTo>
                <a:lnTo>
                  <a:pt x="72" y="387"/>
                </a:lnTo>
                <a:lnTo>
                  <a:pt x="77" y="382"/>
                </a:lnTo>
                <a:lnTo>
                  <a:pt x="82" y="376"/>
                </a:lnTo>
                <a:lnTo>
                  <a:pt x="77" y="370"/>
                </a:lnTo>
                <a:lnTo>
                  <a:pt x="77" y="365"/>
                </a:lnTo>
                <a:lnTo>
                  <a:pt x="77" y="359"/>
                </a:lnTo>
                <a:lnTo>
                  <a:pt x="82" y="353"/>
                </a:lnTo>
                <a:lnTo>
                  <a:pt x="87" y="348"/>
                </a:lnTo>
                <a:lnTo>
                  <a:pt x="93" y="342"/>
                </a:lnTo>
                <a:lnTo>
                  <a:pt x="87" y="336"/>
                </a:lnTo>
                <a:lnTo>
                  <a:pt x="82" y="336"/>
                </a:lnTo>
                <a:lnTo>
                  <a:pt x="72" y="330"/>
                </a:lnTo>
                <a:lnTo>
                  <a:pt x="67" y="330"/>
                </a:lnTo>
                <a:lnTo>
                  <a:pt x="62" y="325"/>
                </a:lnTo>
                <a:lnTo>
                  <a:pt x="51" y="325"/>
                </a:lnTo>
                <a:lnTo>
                  <a:pt x="46" y="325"/>
                </a:lnTo>
                <a:lnTo>
                  <a:pt x="46" y="319"/>
                </a:lnTo>
                <a:lnTo>
                  <a:pt x="56" y="308"/>
                </a:lnTo>
                <a:lnTo>
                  <a:pt x="56" y="302"/>
                </a:lnTo>
                <a:lnTo>
                  <a:pt x="51" y="291"/>
                </a:lnTo>
                <a:lnTo>
                  <a:pt x="46" y="285"/>
                </a:lnTo>
                <a:lnTo>
                  <a:pt x="46" y="279"/>
                </a:lnTo>
                <a:lnTo>
                  <a:pt x="51" y="274"/>
                </a:lnTo>
                <a:lnTo>
                  <a:pt x="51" y="268"/>
                </a:lnTo>
                <a:lnTo>
                  <a:pt x="46" y="268"/>
                </a:lnTo>
                <a:lnTo>
                  <a:pt x="41" y="268"/>
                </a:lnTo>
                <a:lnTo>
                  <a:pt x="15" y="262"/>
                </a:lnTo>
                <a:lnTo>
                  <a:pt x="10" y="262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67" name="Freeform 24"/>
          <p:cNvSpPr>
            <a:spLocks/>
          </p:cNvSpPr>
          <p:nvPr/>
        </p:nvSpPr>
        <p:spPr bwMode="auto">
          <a:xfrm>
            <a:off x="2132014" y="2616994"/>
            <a:ext cx="839787" cy="1069181"/>
          </a:xfrm>
          <a:custGeom>
            <a:avLst/>
            <a:gdLst>
              <a:gd name="T0" fmla="*/ 2147483647 w 608"/>
              <a:gd name="T1" fmla="*/ 2147483647 h 992"/>
              <a:gd name="T2" fmla="*/ 2147483647 w 608"/>
              <a:gd name="T3" fmla="*/ 2147483647 h 992"/>
              <a:gd name="T4" fmla="*/ 2147483647 w 608"/>
              <a:gd name="T5" fmla="*/ 2147483647 h 992"/>
              <a:gd name="T6" fmla="*/ 2147483647 w 608"/>
              <a:gd name="T7" fmla="*/ 2147483647 h 992"/>
              <a:gd name="T8" fmla="*/ 2147483647 w 608"/>
              <a:gd name="T9" fmla="*/ 2147483647 h 992"/>
              <a:gd name="T10" fmla="*/ 2147483647 w 608"/>
              <a:gd name="T11" fmla="*/ 2147483647 h 992"/>
              <a:gd name="T12" fmla="*/ 2147483647 w 608"/>
              <a:gd name="T13" fmla="*/ 2147483647 h 992"/>
              <a:gd name="T14" fmla="*/ 2147483647 w 608"/>
              <a:gd name="T15" fmla="*/ 2147483647 h 992"/>
              <a:gd name="T16" fmla="*/ 2147483647 w 608"/>
              <a:gd name="T17" fmla="*/ 2147483647 h 992"/>
              <a:gd name="T18" fmla="*/ 2147483647 w 608"/>
              <a:gd name="T19" fmla="*/ 2147483647 h 992"/>
              <a:gd name="T20" fmla="*/ 2147483647 w 608"/>
              <a:gd name="T21" fmla="*/ 2147483647 h 992"/>
              <a:gd name="T22" fmla="*/ 2147483647 w 608"/>
              <a:gd name="T23" fmla="*/ 2147483647 h 992"/>
              <a:gd name="T24" fmla="*/ 2147483647 w 608"/>
              <a:gd name="T25" fmla="*/ 2147483647 h 992"/>
              <a:gd name="T26" fmla="*/ 2147483647 w 608"/>
              <a:gd name="T27" fmla="*/ 2147483647 h 992"/>
              <a:gd name="T28" fmla="*/ 2147483647 w 608"/>
              <a:gd name="T29" fmla="*/ 2147483647 h 992"/>
              <a:gd name="T30" fmla="*/ 2147483647 w 608"/>
              <a:gd name="T31" fmla="*/ 2147483647 h 992"/>
              <a:gd name="T32" fmla="*/ 2147483647 w 608"/>
              <a:gd name="T33" fmla="*/ 2147483647 h 992"/>
              <a:gd name="T34" fmla="*/ 2147483647 w 608"/>
              <a:gd name="T35" fmla="*/ 2147483647 h 992"/>
              <a:gd name="T36" fmla="*/ 2147483647 w 608"/>
              <a:gd name="T37" fmla="*/ 2147483647 h 992"/>
              <a:gd name="T38" fmla="*/ 2147483647 w 608"/>
              <a:gd name="T39" fmla="*/ 2147483647 h 992"/>
              <a:gd name="T40" fmla="*/ 2147483647 w 608"/>
              <a:gd name="T41" fmla="*/ 2147483647 h 992"/>
              <a:gd name="T42" fmla="*/ 2147483647 w 608"/>
              <a:gd name="T43" fmla="*/ 2147483647 h 992"/>
              <a:gd name="T44" fmla="*/ 2147483647 w 608"/>
              <a:gd name="T45" fmla="*/ 2147483647 h 992"/>
              <a:gd name="T46" fmla="*/ 2147483647 w 608"/>
              <a:gd name="T47" fmla="*/ 2147483647 h 992"/>
              <a:gd name="T48" fmla="*/ 2147483647 w 608"/>
              <a:gd name="T49" fmla="*/ 2147483647 h 992"/>
              <a:gd name="T50" fmla="*/ 2147483647 w 608"/>
              <a:gd name="T51" fmla="*/ 2147483647 h 992"/>
              <a:gd name="T52" fmla="*/ 2147483647 w 608"/>
              <a:gd name="T53" fmla="*/ 2147483647 h 992"/>
              <a:gd name="T54" fmla="*/ 2147483647 w 608"/>
              <a:gd name="T55" fmla="*/ 2147483647 h 992"/>
              <a:gd name="T56" fmla="*/ 2147483647 w 608"/>
              <a:gd name="T57" fmla="*/ 2147483647 h 992"/>
              <a:gd name="T58" fmla="*/ 2147483647 w 608"/>
              <a:gd name="T59" fmla="*/ 2147483647 h 992"/>
              <a:gd name="T60" fmla="*/ 2147483647 w 608"/>
              <a:gd name="T61" fmla="*/ 0 h 992"/>
              <a:gd name="T62" fmla="*/ 2147483647 w 608"/>
              <a:gd name="T63" fmla="*/ 2147483647 h 992"/>
              <a:gd name="T64" fmla="*/ 2147483647 w 608"/>
              <a:gd name="T65" fmla="*/ 2147483647 h 992"/>
              <a:gd name="T66" fmla="*/ 2147483647 w 608"/>
              <a:gd name="T67" fmla="*/ 2147483647 h 992"/>
              <a:gd name="T68" fmla="*/ 2147483647 w 608"/>
              <a:gd name="T69" fmla="*/ 2147483647 h 992"/>
              <a:gd name="T70" fmla="*/ 2147483647 w 608"/>
              <a:gd name="T71" fmla="*/ 2147483647 h 992"/>
              <a:gd name="T72" fmla="*/ 2147483647 w 608"/>
              <a:gd name="T73" fmla="*/ 2147483647 h 992"/>
              <a:gd name="T74" fmla="*/ 2147483647 w 608"/>
              <a:gd name="T75" fmla="*/ 2147483647 h 992"/>
              <a:gd name="T76" fmla="*/ 2147483647 w 608"/>
              <a:gd name="T77" fmla="*/ 2147483647 h 992"/>
              <a:gd name="T78" fmla="*/ 2147483647 w 608"/>
              <a:gd name="T79" fmla="*/ 2147483647 h 992"/>
              <a:gd name="T80" fmla="*/ 2147483647 w 608"/>
              <a:gd name="T81" fmla="*/ 2147483647 h 992"/>
              <a:gd name="T82" fmla="*/ 2147483647 w 608"/>
              <a:gd name="T83" fmla="*/ 2147483647 h 992"/>
              <a:gd name="T84" fmla="*/ 2147483647 w 608"/>
              <a:gd name="T85" fmla="*/ 2147483647 h 992"/>
              <a:gd name="T86" fmla="*/ 2147483647 w 608"/>
              <a:gd name="T87" fmla="*/ 2147483647 h 992"/>
              <a:gd name="T88" fmla="*/ 2147483647 w 608"/>
              <a:gd name="T89" fmla="*/ 2147483647 h 992"/>
              <a:gd name="T90" fmla="*/ 2147483647 w 608"/>
              <a:gd name="T91" fmla="*/ 2147483647 h 992"/>
              <a:gd name="T92" fmla="*/ 2147483647 w 608"/>
              <a:gd name="T93" fmla="*/ 2147483647 h 992"/>
              <a:gd name="T94" fmla="*/ 2147483647 w 608"/>
              <a:gd name="T95" fmla="*/ 2147483647 h 992"/>
              <a:gd name="T96" fmla="*/ 2147483647 w 608"/>
              <a:gd name="T97" fmla="*/ 2147483647 h 992"/>
              <a:gd name="T98" fmla="*/ 2147483647 w 608"/>
              <a:gd name="T99" fmla="*/ 2147483647 h 992"/>
              <a:gd name="T100" fmla="*/ 2147483647 w 608"/>
              <a:gd name="T101" fmla="*/ 2147483647 h 992"/>
              <a:gd name="T102" fmla="*/ 2147483647 w 608"/>
              <a:gd name="T103" fmla="*/ 2147483647 h 992"/>
              <a:gd name="T104" fmla="*/ 2147483647 w 608"/>
              <a:gd name="T105" fmla="*/ 2147483647 h 992"/>
              <a:gd name="T106" fmla="*/ 2147483647 w 608"/>
              <a:gd name="T107" fmla="*/ 2147483647 h 992"/>
              <a:gd name="T108" fmla="*/ 2147483647 w 608"/>
              <a:gd name="T109" fmla="*/ 2147483647 h 992"/>
              <a:gd name="T110" fmla="*/ 2147483647 w 608"/>
              <a:gd name="T111" fmla="*/ 2147483647 h 992"/>
              <a:gd name="T112" fmla="*/ 2147483647 w 608"/>
              <a:gd name="T113" fmla="*/ 2147483647 h 992"/>
              <a:gd name="T114" fmla="*/ 2147483647 w 608"/>
              <a:gd name="T115" fmla="*/ 2147483647 h 992"/>
              <a:gd name="T116" fmla="*/ 2147483647 w 608"/>
              <a:gd name="T117" fmla="*/ 2147483647 h 992"/>
              <a:gd name="T118" fmla="*/ 2147483647 w 608"/>
              <a:gd name="T119" fmla="*/ 2147483647 h 992"/>
              <a:gd name="T120" fmla="*/ 2147483647 w 608"/>
              <a:gd name="T121" fmla="*/ 2147483647 h 992"/>
              <a:gd name="T122" fmla="*/ 2147483647 w 608"/>
              <a:gd name="T123" fmla="*/ 2147483647 h 99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08"/>
              <a:gd name="T187" fmla="*/ 0 h 992"/>
              <a:gd name="T188" fmla="*/ 608 w 608"/>
              <a:gd name="T189" fmla="*/ 992 h 99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08" h="992">
                <a:moveTo>
                  <a:pt x="62" y="992"/>
                </a:moveTo>
                <a:lnTo>
                  <a:pt x="62" y="986"/>
                </a:lnTo>
                <a:lnTo>
                  <a:pt x="62" y="980"/>
                </a:lnTo>
                <a:lnTo>
                  <a:pt x="52" y="963"/>
                </a:lnTo>
                <a:lnTo>
                  <a:pt x="52" y="957"/>
                </a:lnTo>
                <a:lnTo>
                  <a:pt x="57" y="952"/>
                </a:lnTo>
                <a:lnTo>
                  <a:pt x="62" y="952"/>
                </a:lnTo>
                <a:lnTo>
                  <a:pt x="62" y="946"/>
                </a:lnTo>
                <a:lnTo>
                  <a:pt x="57" y="940"/>
                </a:lnTo>
                <a:lnTo>
                  <a:pt x="57" y="935"/>
                </a:lnTo>
                <a:lnTo>
                  <a:pt x="62" y="935"/>
                </a:lnTo>
                <a:lnTo>
                  <a:pt x="67" y="935"/>
                </a:lnTo>
                <a:lnTo>
                  <a:pt x="67" y="929"/>
                </a:lnTo>
                <a:lnTo>
                  <a:pt x="62" y="929"/>
                </a:lnTo>
                <a:lnTo>
                  <a:pt x="62" y="923"/>
                </a:lnTo>
                <a:lnTo>
                  <a:pt x="52" y="906"/>
                </a:lnTo>
                <a:lnTo>
                  <a:pt x="36" y="923"/>
                </a:lnTo>
                <a:lnTo>
                  <a:pt x="21" y="900"/>
                </a:lnTo>
                <a:lnTo>
                  <a:pt x="16" y="895"/>
                </a:lnTo>
                <a:lnTo>
                  <a:pt x="16" y="889"/>
                </a:lnTo>
                <a:lnTo>
                  <a:pt x="10" y="895"/>
                </a:lnTo>
                <a:lnTo>
                  <a:pt x="5" y="900"/>
                </a:lnTo>
                <a:lnTo>
                  <a:pt x="5" y="878"/>
                </a:lnTo>
                <a:lnTo>
                  <a:pt x="10" y="878"/>
                </a:lnTo>
                <a:lnTo>
                  <a:pt x="16" y="878"/>
                </a:lnTo>
                <a:lnTo>
                  <a:pt x="31" y="866"/>
                </a:lnTo>
                <a:lnTo>
                  <a:pt x="57" y="843"/>
                </a:lnTo>
                <a:lnTo>
                  <a:pt x="72" y="849"/>
                </a:lnTo>
                <a:lnTo>
                  <a:pt x="88" y="849"/>
                </a:lnTo>
                <a:lnTo>
                  <a:pt x="88" y="843"/>
                </a:lnTo>
                <a:lnTo>
                  <a:pt x="93" y="843"/>
                </a:lnTo>
                <a:lnTo>
                  <a:pt x="98" y="838"/>
                </a:lnTo>
                <a:lnTo>
                  <a:pt x="103" y="832"/>
                </a:lnTo>
                <a:lnTo>
                  <a:pt x="103" y="826"/>
                </a:lnTo>
                <a:lnTo>
                  <a:pt x="103" y="821"/>
                </a:lnTo>
                <a:lnTo>
                  <a:pt x="103" y="809"/>
                </a:lnTo>
                <a:lnTo>
                  <a:pt x="119" y="809"/>
                </a:lnTo>
                <a:lnTo>
                  <a:pt x="124" y="809"/>
                </a:lnTo>
                <a:lnTo>
                  <a:pt x="124" y="775"/>
                </a:lnTo>
                <a:lnTo>
                  <a:pt x="98" y="775"/>
                </a:lnTo>
                <a:lnTo>
                  <a:pt x="67" y="792"/>
                </a:lnTo>
                <a:lnTo>
                  <a:pt x="62" y="792"/>
                </a:lnTo>
                <a:lnTo>
                  <a:pt x="62" y="787"/>
                </a:lnTo>
                <a:lnTo>
                  <a:pt x="67" y="747"/>
                </a:lnTo>
                <a:lnTo>
                  <a:pt x="67" y="730"/>
                </a:lnTo>
                <a:lnTo>
                  <a:pt x="52" y="707"/>
                </a:lnTo>
                <a:lnTo>
                  <a:pt x="52" y="701"/>
                </a:lnTo>
                <a:lnTo>
                  <a:pt x="41" y="690"/>
                </a:lnTo>
                <a:lnTo>
                  <a:pt x="41" y="673"/>
                </a:lnTo>
                <a:lnTo>
                  <a:pt x="5" y="661"/>
                </a:lnTo>
                <a:lnTo>
                  <a:pt x="0" y="655"/>
                </a:lnTo>
                <a:lnTo>
                  <a:pt x="10" y="633"/>
                </a:lnTo>
                <a:lnTo>
                  <a:pt x="10" y="627"/>
                </a:lnTo>
                <a:lnTo>
                  <a:pt x="10" y="621"/>
                </a:lnTo>
                <a:lnTo>
                  <a:pt x="10" y="616"/>
                </a:lnTo>
                <a:lnTo>
                  <a:pt x="16" y="610"/>
                </a:lnTo>
                <a:lnTo>
                  <a:pt x="16" y="604"/>
                </a:lnTo>
                <a:lnTo>
                  <a:pt x="26" y="604"/>
                </a:lnTo>
                <a:lnTo>
                  <a:pt x="31" y="599"/>
                </a:lnTo>
                <a:lnTo>
                  <a:pt x="41" y="593"/>
                </a:lnTo>
                <a:lnTo>
                  <a:pt x="46" y="587"/>
                </a:lnTo>
                <a:lnTo>
                  <a:pt x="62" y="599"/>
                </a:lnTo>
                <a:lnTo>
                  <a:pt x="72" y="587"/>
                </a:lnTo>
                <a:lnTo>
                  <a:pt x="72" y="593"/>
                </a:lnTo>
                <a:lnTo>
                  <a:pt x="83" y="599"/>
                </a:lnTo>
                <a:lnTo>
                  <a:pt x="83" y="604"/>
                </a:lnTo>
                <a:lnTo>
                  <a:pt x="88" y="610"/>
                </a:lnTo>
                <a:lnTo>
                  <a:pt x="93" y="610"/>
                </a:lnTo>
                <a:lnTo>
                  <a:pt x="103" y="593"/>
                </a:lnTo>
                <a:lnTo>
                  <a:pt x="108" y="587"/>
                </a:lnTo>
                <a:lnTo>
                  <a:pt x="119" y="576"/>
                </a:lnTo>
                <a:lnTo>
                  <a:pt x="119" y="570"/>
                </a:lnTo>
                <a:lnTo>
                  <a:pt x="124" y="570"/>
                </a:lnTo>
                <a:lnTo>
                  <a:pt x="124" y="564"/>
                </a:lnTo>
                <a:lnTo>
                  <a:pt x="119" y="564"/>
                </a:lnTo>
                <a:lnTo>
                  <a:pt x="119" y="559"/>
                </a:lnTo>
                <a:lnTo>
                  <a:pt x="129" y="542"/>
                </a:lnTo>
                <a:lnTo>
                  <a:pt x="134" y="542"/>
                </a:lnTo>
                <a:lnTo>
                  <a:pt x="139" y="530"/>
                </a:lnTo>
                <a:lnTo>
                  <a:pt x="139" y="524"/>
                </a:lnTo>
                <a:lnTo>
                  <a:pt x="134" y="524"/>
                </a:lnTo>
                <a:lnTo>
                  <a:pt x="134" y="519"/>
                </a:lnTo>
                <a:lnTo>
                  <a:pt x="144" y="513"/>
                </a:lnTo>
                <a:lnTo>
                  <a:pt x="139" y="507"/>
                </a:lnTo>
                <a:lnTo>
                  <a:pt x="134" y="502"/>
                </a:lnTo>
                <a:lnTo>
                  <a:pt x="155" y="479"/>
                </a:lnTo>
                <a:lnTo>
                  <a:pt x="165" y="490"/>
                </a:lnTo>
                <a:lnTo>
                  <a:pt x="175" y="485"/>
                </a:lnTo>
                <a:lnTo>
                  <a:pt x="180" y="490"/>
                </a:lnTo>
                <a:lnTo>
                  <a:pt x="186" y="490"/>
                </a:lnTo>
                <a:lnTo>
                  <a:pt x="191" y="485"/>
                </a:lnTo>
                <a:lnTo>
                  <a:pt x="196" y="490"/>
                </a:lnTo>
                <a:lnTo>
                  <a:pt x="191" y="490"/>
                </a:lnTo>
                <a:lnTo>
                  <a:pt x="191" y="496"/>
                </a:lnTo>
                <a:lnTo>
                  <a:pt x="186" y="502"/>
                </a:lnTo>
                <a:lnTo>
                  <a:pt x="191" y="502"/>
                </a:lnTo>
                <a:lnTo>
                  <a:pt x="191" y="507"/>
                </a:lnTo>
                <a:lnTo>
                  <a:pt x="196" y="507"/>
                </a:lnTo>
                <a:lnTo>
                  <a:pt x="196" y="513"/>
                </a:lnTo>
                <a:lnTo>
                  <a:pt x="196" y="519"/>
                </a:lnTo>
                <a:lnTo>
                  <a:pt x="196" y="524"/>
                </a:lnTo>
                <a:lnTo>
                  <a:pt x="201" y="524"/>
                </a:lnTo>
                <a:lnTo>
                  <a:pt x="201" y="519"/>
                </a:lnTo>
                <a:lnTo>
                  <a:pt x="206" y="519"/>
                </a:lnTo>
                <a:lnTo>
                  <a:pt x="211" y="519"/>
                </a:lnTo>
                <a:lnTo>
                  <a:pt x="211" y="524"/>
                </a:lnTo>
                <a:lnTo>
                  <a:pt x="217" y="524"/>
                </a:lnTo>
                <a:lnTo>
                  <a:pt x="217" y="530"/>
                </a:lnTo>
                <a:lnTo>
                  <a:pt x="222" y="530"/>
                </a:lnTo>
                <a:lnTo>
                  <a:pt x="222" y="524"/>
                </a:lnTo>
                <a:lnTo>
                  <a:pt x="227" y="519"/>
                </a:lnTo>
                <a:lnTo>
                  <a:pt x="232" y="519"/>
                </a:lnTo>
                <a:lnTo>
                  <a:pt x="227" y="485"/>
                </a:lnTo>
                <a:lnTo>
                  <a:pt x="227" y="479"/>
                </a:lnTo>
                <a:lnTo>
                  <a:pt x="232" y="479"/>
                </a:lnTo>
                <a:lnTo>
                  <a:pt x="237" y="479"/>
                </a:lnTo>
                <a:lnTo>
                  <a:pt x="242" y="473"/>
                </a:lnTo>
                <a:lnTo>
                  <a:pt x="330" y="468"/>
                </a:lnTo>
                <a:lnTo>
                  <a:pt x="325" y="433"/>
                </a:lnTo>
                <a:lnTo>
                  <a:pt x="340" y="433"/>
                </a:lnTo>
                <a:lnTo>
                  <a:pt x="366" y="428"/>
                </a:lnTo>
                <a:lnTo>
                  <a:pt x="366" y="405"/>
                </a:lnTo>
                <a:lnTo>
                  <a:pt x="351" y="411"/>
                </a:lnTo>
                <a:lnTo>
                  <a:pt x="356" y="376"/>
                </a:lnTo>
                <a:lnTo>
                  <a:pt x="345" y="376"/>
                </a:lnTo>
                <a:lnTo>
                  <a:pt x="351" y="348"/>
                </a:lnTo>
                <a:lnTo>
                  <a:pt x="315" y="348"/>
                </a:lnTo>
                <a:lnTo>
                  <a:pt x="309" y="342"/>
                </a:lnTo>
                <a:lnTo>
                  <a:pt x="289" y="342"/>
                </a:lnTo>
                <a:lnTo>
                  <a:pt x="242" y="342"/>
                </a:lnTo>
                <a:lnTo>
                  <a:pt x="242" y="336"/>
                </a:lnTo>
                <a:lnTo>
                  <a:pt x="242" y="331"/>
                </a:lnTo>
                <a:lnTo>
                  <a:pt x="242" y="319"/>
                </a:lnTo>
                <a:lnTo>
                  <a:pt x="222" y="319"/>
                </a:lnTo>
                <a:lnTo>
                  <a:pt x="222" y="314"/>
                </a:lnTo>
                <a:lnTo>
                  <a:pt x="222" y="302"/>
                </a:lnTo>
                <a:lnTo>
                  <a:pt x="222" y="297"/>
                </a:lnTo>
                <a:lnTo>
                  <a:pt x="222" y="274"/>
                </a:lnTo>
                <a:lnTo>
                  <a:pt x="227" y="257"/>
                </a:lnTo>
                <a:lnTo>
                  <a:pt x="227" y="245"/>
                </a:lnTo>
                <a:lnTo>
                  <a:pt x="222" y="245"/>
                </a:lnTo>
                <a:lnTo>
                  <a:pt x="227" y="245"/>
                </a:lnTo>
                <a:lnTo>
                  <a:pt x="232" y="245"/>
                </a:lnTo>
                <a:lnTo>
                  <a:pt x="232" y="251"/>
                </a:lnTo>
                <a:lnTo>
                  <a:pt x="237" y="251"/>
                </a:lnTo>
                <a:lnTo>
                  <a:pt x="242" y="251"/>
                </a:lnTo>
                <a:lnTo>
                  <a:pt x="247" y="251"/>
                </a:lnTo>
                <a:lnTo>
                  <a:pt x="258" y="251"/>
                </a:lnTo>
                <a:lnTo>
                  <a:pt x="258" y="234"/>
                </a:lnTo>
                <a:lnTo>
                  <a:pt x="258" y="205"/>
                </a:lnTo>
                <a:lnTo>
                  <a:pt x="263" y="200"/>
                </a:lnTo>
                <a:lnTo>
                  <a:pt x="273" y="200"/>
                </a:lnTo>
                <a:lnTo>
                  <a:pt x="278" y="200"/>
                </a:lnTo>
                <a:lnTo>
                  <a:pt x="284" y="200"/>
                </a:lnTo>
                <a:lnTo>
                  <a:pt x="289" y="194"/>
                </a:lnTo>
                <a:lnTo>
                  <a:pt x="309" y="194"/>
                </a:lnTo>
                <a:lnTo>
                  <a:pt x="335" y="194"/>
                </a:lnTo>
                <a:lnTo>
                  <a:pt x="356" y="200"/>
                </a:lnTo>
                <a:lnTo>
                  <a:pt x="356" y="194"/>
                </a:lnTo>
                <a:lnTo>
                  <a:pt x="366" y="177"/>
                </a:lnTo>
                <a:lnTo>
                  <a:pt x="371" y="177"/>
                </a:lnTo>
                <a:lnTo>
                  <a:pt x="345" y="166"/>
                </a:lnTo>
                <a:lnTo>
                  <a:pt x="340" y="160"/>
                </a:lnTo>
                <a:lnTo>
                  <a:pt x="340" y="149"/>
                </a:lnTo>
                <a:lnTo>
                  <a:pt x="340" y="126"/>
                </a:lnTo>
                <a:lnTo>
                  <a:pt x="340" y="114"/>
                </a:lnTo>
                <a:lnTo>
                  <a:pt x="351" y="109"/>
                </a:lnTo>
                <a:lnTo>
                  <a:pt x="356" y="97"/>
                </a:lnTo>
                <a:lnTo>
                  <a:pt x="361" y="97"/>
                </a:lnTo>
                <a:lnTo>
                  <a:pt x="366" y="103"/>
                </a:lnTo>
                <a:lnTo>
                  <a:pt x="371" y="103"/>
                </a:lnTo>
                <a:lnTo>
                  <a:pt x="371" y="109"/>
                </a:lnTo>
                <a:lnTo>
                  <a:pt x="376" y="114"/>
                </a:lnTo>
                <a:lnTo>
                  <a:pt x="382" y="114"/>
                </a:lnTo>
                <a:lnTo>
                  <a:pt x="382" y="109"/>
                </a:lnTo>
                <a:lnTo>
                  <a:pt x="387" y="103"/>
                </a:lnTo>
                <a:lnTo>
                  <a:pt x="392" y="97"/>
                </a:lnTo>
                <a:lnTo>
                  <a:pt x="397" y="80"/>
                </a:lnTo>
                <a:lnTo>
                  <a:pt x="382" y="74"/>
                </a:lnTo>
                <a:lnTo>
                  <a:pt x="361" y="57"/>
                </a:lnTo>
                <a:lnTo>
                  <a:pt x="371" y="6"/>
                </a:lnTo>
                <a:lnTo>
                  <a:pt x="402" y="17"/>
                </a:lnTo>
                <a:lnTo>
                  <a:pt x="402" y="6"/>
                </a:lnTo>
                <a:lnTo>
                  <a:pt x="407" y="0"/>
                </a:lnTo>
                <a:lnTo>
                  <a:pt x="412" y="0"/>
                </a:lnTo>
                <a:lnTo>
                  <a:pt x="418" y="0"/>
                </a:lnTo>
                <a:lnTo>
                  <a:pt x="423" y="6"/>
                </a:lnTo>
                <a:lnTo>
                  <a:pt x="428" y="6"/>
                </a:lnTo>
                <a:lnTo>
                  <a:pt x="428" y="12"/>
                </a:lnTo>
                <a:lnTo>
                  <a:pt x="428" y="17"/>
                </a:lnTo>
                <a:lnTo>
                  <a:pt x="433" y="23"/>
                </a:lnTo>
                <a:lnTo>
                  <a:pt x="433" y="29"/>
                </a:lnTo>
                <a:lnTo>
                  <a:pt x="438" y="29"/>
                </a:lnTo>
                <a:lnTo>
                  <a:pt x="438" y="23"/>
                </a:lnTo>
                <a:lnTo>
                  <a:pt x="443" y="23"/>
                </a:lnTo>
                <a:lnTo>
                  <a:pt x="443" y="29"/>
                </a:lnTo>
                <a:lnTo>
                  <a:pt x="438" y="29"/>
                </a:lnTo>
                <a:lnTo>
                  <a:pt x="443" y="29"/>
                </a:lnTo>
                <a:lnTo>
                  <a:pt x="443" y="35"/>
                </a:lnTo>
                <a:lnTo>
                  <a:pt x="449" y="35"/>
                </a:lnTo>
                <a:lnTo>
                  <a:pt x="449" y="29"/>
                </a:lnTo>
                <a:lnTo>
                  <a:pt x="454" y="29"/>
                </a:lnTo>
                <a:lnTo>
                  <a:pt x="459" y="29"/>
                </a:lnTo>
                <a:lnTo>
                  <a:pt x="464" y="29"/>
                </a:lnTo>
                <a:lnTo>
                  <a:pt x="469" y="35"/>
                </a:lnTo>
                <a:lnTo>
                  <a:pt x="474" y="35"/>
                </a:lnTo>
                <a:lnTo>
                  <a:pt x="474" y="40"/>
                </a:lnTo>
                <a:lnTo>
                  <a:pt x="469" y="40"/>
                </a:lnTo>
                <a:lnTo>
                  <a:pt x="474" y="46"/>
                </a:lnTo>
                <a:lnTo>
                  <a:pt x="479" y="52"/>
                </a:lnTo>
                <a:lnTo>
                  <a:pt x="479" y="57"/>
                </a:lnTo>
                <a:lnTo>
                  <a:pt x="485" y="57"/>
                </a:lnTo>
                <a:lnTo>
                  <a:pt x="485" y="69"/>
                </a:lnTo>
                <a:lnTo>
                  <a:pt x="485" y="86"/>
                </a:lnTo>
                <a:lnTo>
                  <a:pt x="490" y="86"/>
                </a:lnTo>
                <a:lnTo>
                  <a:pt x="485" y="103"/>
                </a:lnTo>
                <a:lnTo>
                  <a:pt x="495" y="109"/>
                </a:lnTo>
                <a:lnTo>
                  <a:pt x="490" y="131"/>
                </a:lnTo>
                <a:lnTo>
                  <a:pt x="495" y="137"/>
                </a:lnTo>
                <a:lnTo>
                  <a:pt x="490" y="166"/>
                </a:lnTo>
                <a:lnTo>
                  <a:pt x="500" y="166"/>
                </a:lnTo>
                <a:lnTo>
                  <a:pt x="505" y="166"/>
                </a:lnTo>
                <a:lnTo>
                  <a:pt x="510" y="171"/>
                </a:lnTo>
                <a:lnTo>
                  <a:pt x="516" y="166"/>
                </a:lnTo>
                <a:lnTo>
                  <a:pt x="521" y="166"/>
                </a:lnTo>
                <a:lnTo>
                  <a:pt x="531" y="171"/>
                </a:lnTo>
                <a:lnTo>
                  <a:pt x="536" y="177"/>
                </a:lnTo>
                <a:lnTo>
                  <a:pt x="541" y="188"/>
                </a:lnTo>
                <a:lnTo>
                  <a:pt x="541" y="194"/>
                </a:lnTo>
                <a:lnTo>
                  <a:pt x="546" y="194"/>
                </a:lnTo>
                <a:lnTo>
                  <a:pt x="552" y="200"/>
                </a:lnTo>
                <a:lnTo>
                  <a:pt x="557" y="200"/>
                </a:lnTo>
                <a:lnTo>
                  <a:pt x="557" y="205"/>
                </a:lnTo>
                <a:lnTo>
                  <a:pt x="552" y="211"/>
                </a:lnTo>
                <a:lnTo>
                  <a:pt x="546" y="217"/>
                </a:lnTo>
                <a:lnTo>
                  <a:pt x="552" y="223"/>
                </a:lnTo>
                <a:lnTo>
                  <a:pt x="557" y="223"/>
                </a:lnTo>
                <a:lnTo>
                  <a:pt x="557" y="228"/>
                </a:lnTo>
                <a:lnTo>
                  <a:pt x="552" y="240"/>
                </a:lnTo>
                <a:lnTo>
                  <a:pt x="552" y="245"/>
                </a:lnTo>
                <a:lnTo>
                  <a:pt x="562" y="245"/>
                </a:lnTo>
                <a:lnTo>
                  <a:pt x="562" y="251"/>
                </a:lnTo>
                <a:lnTo>
                  <a:pt x="557" y="257"/>
                </a:lnTo>
                <a:lnTo>
                  <a:pt x="577" y="268"/>
                </a:lnTo>
                <a:lnTo>
                  <a:pt x="577" y="274"/>
                </a:lnTo>
                <a:lnTo>
                  <a:pt x="577" y="280"/>
                </a:lnTo>
                <a:lnTo>
                  <a:pt x="577" y="285"/>
                </a:lnTo>
                <a:lnTo>
                  <a:pt x="583" y="291"/>
                </a:lnTo>
                <a:lnTo>
                  <a:pt x="598" y="302"/>
                </a:lnTo>
                <a:lnTo>
                  <a:pt x="593" y="319"/>
                </a:lnTo>
                <a:lnTo>
                  <a:pt x="593" y="336"/>
                </a:lnTo>
                <a:lnTo>
                  <a:pt x="598" y="342"/>
                </a:lnTo>
                <a:lnTo>
                  <a:pt x="603" y="348"/>
                </a:lnTo>
                <a:lnTo>
                  <a:pt x="608" y="354"/>
                </a:lnTo>
                <a:lnTo>
                  <a:pt x="608" y="359"/>
                </a:lnTo>
                <a:lnTo>
                  <a:pt x="603" y="365"/>
                </a:lnTo>
                <a:lnTo>
                  <a:pt x="598" y="365"/>
                </a:lnTo>
                <a:lnTo>
                  <a:pt x="588" y="359"/>
                </a:lnTo>
                <a:lnTo>
                  <a:pt x="572" y="388"/>
                </a:lnTo>
                <a:lnTo>
                  <a:pt x="572" y="399"/>
                </a:lnTo>
                <a:lnTo>
                  <a:pt x="577" y="399"/>
                </a:lnTo>
                <a:lnTo>
                  <a:pt x="583" y="399"/>
                </a:lnTo>
                <a:lnTo>
                  <a:pt x="588" y="405"/>
                </a:lnTo>
                <a:lnTo>
                  <a:pt x="593" y="405"/>
                </a:lnTo>
                <a:lnTo>
                  <a:pt x="593" y="411"/>
                </a:lnTo>
                <a:lnTo>
                  <a:pt x="588" y="445"/>
                </a:lnTo>
                <a:lnTo>
                  <a:pt x="577" y="450"/>
                </a:lnTo>
                <a:lnTo>
                  <a:pt x="567" y="473"/>
                </a:lnTo>
                <a:lnTo>
                  <a:pt x="567" y="479"/>
                </a:lnTo>
                <a:lnTo>
                  <a:pt x="577" y="485"/>
                </a:lnTo>
                <a:lnTo>
                  <a:pt x="577" y="490"/>
                </a:lnTo>
                <a:lnTo>
                  <a:pt x="572" y="496"/>
                </a:lnTo>
                <a:lnTo>
                  <a:pt x="572" y="507"/>
                </a:lnTo>
                <a:lnTo>
                  <a:pt x="567" y="513"/>
                </a:lnTo>
                <a:lnTo>
                  <a:pt x="572" y="513"/>
                </a:lnTo>
                <a:lnTo>
                  <a:pt x="567" y="524"/>
                </a:lnTo>
                <a:lnTo>
                  <a:pt x="562" y="542"/>
                </a:lnTo>
                <a:lnTo>
                  <a:pt x="557" y="542"/>
                </a:lnTo>
                <a:lnTo>
                  <a:pt x="557" y="559"/>
                </a:lnTo>
                <a:lnTo>
                  <a:pt x="572" y="564"/>
                </a:lnTo>
                <a:lnTo>
                  <a:pt x="577" y="547"/>
                </a:lnTo>
                <a:lnTo>
                  <a:pt x="583" y="553"/>
                </a:lnTo>
                <a:lnTo>
                  <a:pt x="588" y="553"/>
                </a:lnTo>
                <a:lnTo>
                  <a:pt x="593" y="553"/>
                </a:lnTo>
                <a:lnTo>
                  <a:pt x="593" y="559"/>
                </a:lnTo>
                <a:lnTo>
                  <a:pt x="588" y="564"/>
                </a:lnTo>
                <a:lnTo>
                  <a:pt x="588" y="570"/>
                </a:lnTo>
                <a:lnTo>
                  <a:pt x="583" y="570"/>
                </a:lnTo>
                <a:lnTo>
                  <a:pt x="583" y="576"/>
                </a:lnTo>
                <a:lnTo>
                  <a:pt x="577" y="570"/>
                </a:lnTo>
                <a:lnTo>
                  <a:pt x="552" y="599"/>
                </a:lnTo>
                <a:lnTo>
                  <a:pt x="521" y="570"/>
                </a:lnTo>
                <a:lnTo>
                  <a:pt x="510" y="587"/>
                </a:lnTo>
                <a:lnTo>
                  <a:pt x="505" y="593"/>
                </a:lnTo>
                <a:lnTo>
                  <a:pt x="500" y="593"/>
                </a:lnTo>
                <a:lnTo>
                  <a:pt x="505" y="627"/>
                </a:lnTo>
                <a:lnTo>
                  <a:pt x="505" y="650"/>
                </a:lnTo>
                <a:lnTo>
                  <a:pt x="505" y="655"/>
                </a:lnTo>
                <a:lnTo>
                  <a:pt x="505" y="661"/>
                </a:lnTo>
                <a:lnTo>
                  <a:pt x="510" y="667"/>
                </a:lnTo>
                <a:lnTo>
                  <a:pt x="510" y="673"/>
                </a:lnTo>
                <a:lnTo>
                  <a:pt x="505" y="690"/>
                </a:lnTo>
                <a:lnTo>
                  <a:pt x="505" y="695"/>
                </a:lnTo>
                <a:lnTo>
                  <a:pt x="505" y="701"/>
                </a:lnTo>
                <a:lnTo>
                  <a:pt x="495" y="718"/>
                </a:lnTo>
                <a:lnTo>
                  <a:pt x="485" y="718"/>
                </a:lnTo>
                <a:lnTo>
                  <a:pt x="485" y="747"/>
                </a:lnTo>
                <a:lnTo>
                  <a:pt x="490" y="747"/>
                </a:lnTo>
                <a:lnTo>
                  <a:pt x="495" y="747"/>
                </a:lnTo>
                <a:lnTo>
                  <a:pt x="495" y="752"/>
                </a:lnTo>
                <a:lnTo>
                  <a:pt x="490" y="752"/>
                </a:lnTo>
                <a:lnTo>
                  <a:pt x="485" y="758"/>
                </a:lnTo>
                <a:lnTo>
                  <a:pt x="474" y="769"/>
                </a:lnTo>
                <a:lnTo>
                  <a:pt x="474" y="781"/>
                </a:lnTo>
                <a:lnTo>
                  <a:pt x="469" y="775"/>
                </a:lnTo>
                <a:lnTo>
                  <a:pt x="464" y="792"/>
                </a:lnTo>
                <a:lnTo>
                  <a:pt x="469" y="798"/>
                </a:lnTo>
                <a:lnTo>
                  <a:pt x="469" y="804"/>
                </a:lnTo>
                <a:lnTo>
                  <a:pt x="469" y="809"/>
                </a:lnTo>
                <a:lnTo>
                  <a:pt x="464" y="815"/>
                </a:lnTo>
                <a:lnTo>
                  <a:pt x="464" y="821"/>
                </a:lnTo>
                <a:lnTo>
                  <a:pt x="469" y="821"/>
                </a:lnTo>
                <a:lnTo>
                  <a:pt x="474" y="821"/>
                </a:lnTo>
                <a:lnTo>
                  <a:pt x="479" y="821"/>
                </a:lnTo>
                <a:lnTo>
                  <a:pt x="485" y="821"/>
                </a:lnTo>
                <a:lnTo>
                  <a:pt x="490" y="826"/>
                </a:lnTo>
                <a:lnTo>
                  <a:pt x="490" y="832"/>
                </a:lnTo>
                <a:lnTo>
                  <a:pt x="490" y="843"/>
                </a:lnTo>
                <a:lnTo>
                  <a:pt x="485" y="843"/>
                </a:lnTo>
                <a:lnTo>
                  <a:pt x="485" y="866"/>
                </a:lnTo>
                <a:lnTo>
                  <a:pt x="474" y="866"/>
                </a:lnTo>
                <a:lnTo>
                  <a:pt x="474" y="878"/>
                </a:lnTo>
                <a:lnTo>
                  <a:pt x="464" y="878"/>
                </a:lnTo>
                <a:lnTo>
                  <a:pt x="464" y="889"/>
                </a:lnTo>
                <a:lnTo>
                  <a:pt x="459" y="889"/>
                </a:lnTo>
                <a:lnTo>
                  <a:pt x="454" y="889"/>
                </a:lnTo>
                <a:lnTo>
                  <a:pt x="454" y="900"/>
                </a:lnTo>
                <a:lnTo>
                  <a:pt x="454" y="912"/>
                </a:lnTo>
                <a:lnTo>
                  <a:pt x="459" y="912"/>
                </a:lnTo>
                <a:lnTo>
                  <a:pt x="464" y="918"/>
                </a:lnTo>
                <a:lnTo>
                  <a:pt x="474" y="918"/>
                </a:lnTo>
                <a:lnTo>
                  <a:pt x="459" y="935"/>
                </a:lnTo>
                <a:lnTo>
                  <a:pt x="449" y="946"/>
                </a:lnTo>
                <a:lnTo>
                  <a:pt x="443" y="952"/>
                </a:lnTo>
                <a:lnTo>
                  <a:pt x="438" y="952"/>
                </a:lnTo>
                <a:lnTo>
                  <a:pt x="443" y="957"/>
                </a:lnTo>
                <a:lnTo>
                  <a:pt x="433" y="969"/>
                </a:lnTo>
                <a:lnTo>
                  <a:pt x="428" y="969"/>
                </a:lnTo>
                <a:lnTo>
                  <a:pt x="423" y="975"/>
                </a:lnTo>
                <a:lnTo>
                  <a:pt x="412" y="963"/>
                </a:lnTo>
                <a:lnTo>
                  <a:pt x="407" y="957"/>
                </a:lnTo>
                <a:lnTo>
                  <a:pt x="402" y="952"/>
                </a:lnTo>
                <a:lnTo>
                  <a:pt x="387" y="935"/>
                </a:lnTo>
                <a:lnTo>
                  <a:pt x="382" y="940"/>
                </a:lnTo>
                <a:lnTo>
                  <a:pt x="376" y="935"/>
                </a:lnTo>
                <a:lnTo>
                  <a:pt x="371" y="929"/>
                </a:lnTo>
                <a:lnTo>
                  <a:pt x="366" y="935"/>
                </a:lnTo>
                <a:lnTo>
                  <a:pt x="361" y="946"/>
                </a:lnTo>
                <a:lnTo>
                  <a:pt x="361" y="957"/>
                </a:lnTo>
                <a:lnTo>
                  <a:pt x="330" y="975"/>
                </a:lnTo>
                <a:lnTo>
                  <a:pt x="320" y="975"/>
                </a:lnTo>
                <a:lnTo>
                  <a:pt x="309" y="969"/>
                </a:lnTo>
                <a:lnTo>
                  <a:pt x="299" y="963"/>
                </a:lnTo>
                <a:lnTo>
                  <a:pt x="294" y="957"/>
                </a:lnTo>
                <a:lnTo>
                  <a:pt x="284" y="952"/>
                </a:lnTo>
                <a:lnTo>
                  <a:pt x="237" y="912"/>
                </a:lnTo>
                <a:lnTo>
                  <a:pt x="227" y="912"/>
                </a:lnTo>
                <a:lnTo>
                  <a:pt x="227" y="923"/>
                </a:lnTo>
                <a:lnTo>
                  <a:pt x="232" y="940"/>
                </a:lnTo>
                <a:lnTo>
                  <a:pt x="180" y="946"/>
                </a:lnTo>
                <a:lnTo>
                  <a:pt x="124" y="952"/>
                </a:lnTo>
                <a:lnTo>
                  <a:pt x="124" y="975"/>
                </a:lnTo>
                <a:lnTo>
                  <a:pt x="108" y="975"/>
                </a:lnTo>
                <a:lnTo>
                  <a:pt x="108" y="980"/>
                </a:lnTo>
                <a:lnTo>
                  <a:pt x="77" y="980"/>
                </a:lnTo>
                <a:lnTo>
                  <a:pt x="77" y="986"/>
                </a:lnTo>
                <a:lnTo>
                  <a:pt x="62" y="992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68" name="Freeform 25"/>
          <p:cNvSpPr>
            <a:spLocks/>
          </p:cNvSpPr>
          <p:nvPr/>
        </p:nvSpPr>
        <p:spPr bwMode="auto">
          <a:xfrm>
            <a:off x="2054226" y="3599260"/>
            <a:ext cx="1033463" cy="645319"/>
          </a:xfrm>
          <a:custGeom>
            <a:avLst/>
            <a:gdLst>
              <a:gd name="T0" fmla="*/ 0 w 748"/>
              <a:gd name="T1" fmla="*/ 2147483647 h 598"/>
              <a:gd name="T2" fmla="*/ 0 w 748"/>
              <a:gd name="T3" fmla="*/ 2147483647 h 598"/>
              <a:gd name="T4" fmla="*/ 2147483647 w 748"/>
              <a:gd name="T5" fmla="*/ 2147483647 h 598"/>
              <a:gd name="T6" fmla="*/ 2147483647 w 748"/>
              <a:gd name="T7" fmla="*/ 2147483647 h 598"/>
              <a:gd name="T8" fmla="*/ 2147483647 w 748"/>
              <a:gd name="T9" fmla="*/ 2147483647 h 598"/>
              <a:gd name="T10" fmla="*/ 2147483647 w 748"/>
              <a:gd name="T11" fmla="*/ 2147483647 h 598"/>
              <a:gd name="T12" fmla="*/ 2147483647 w 748"/>
              <a:gd name="T13" fmla="*/ 0 h 598"/>
              <a:gd name="T14" fmla="*/ 2147483647 w 748"/>
              <a:gd name="T15" fmla="*/ 2147483647 h 598"/>
              <a:gd name="T16" fmla="*/ 2147483647 w 748"/>
              <a:gd name="T17" fmla="*/ 2147483647 h 598"/>
              <a:gd name="T18" fmla="*/ 2147483647 w 748"/>
              <a:gd name="T19" fmla="*/ 2147483647 h 598"/>
              <a:gd name="T20" fmla="*/ 2147483647 w 748"/>
              <a:gd name="T21" fmla="*/ 2147483647 h 598"/>
              <a:gd name="T22" fmla="*/ 2147483647 w 748"/>
              <a:gd name="T23" fmla="*/ 2147483647 h 598"/>
              <a:gd name="T24" fmla="*/ 2147483647 w 748"/>
              <a:gd name="T25" fmla="*/ 2147483647 h 598"/>
              <a:gd name="T26" fmla="*/ 2147483647 w 748"/>
              <a:gd name="T27" fmla="*/ 2147483647 h 598"/>
              <a:gd name="T28" fmla="*/ 2147483647 w 748"/>
              <a:gd name="T29" fmla="*/ 2147483647 h 598"/>
              <a:gd name="T30" fmla="*/ 2147483647 w 748"/>
              <a:gd name="T31" fmla="*/ 2147483647 h 598"/>
              <a:gd name="T32" fmla="*/ 2147483647 w 748"/>
              <a:gd name="T33" fmla="*/ 2147483647 h 598"/>
              <a:gd name="T34" fmla="*/ 2147483647 w 748"/>
              <a:gd name="T35" fmla="*/ 2147483647 h 598"/>
              <a:gd name="T36" fmla="*/ 2147483647 w 748"/>
              <a:gd name="T37" fmla="*/ 2147483647 h 598"/>
              <a:gd name="T38" fmla="*/ 2147483647 w 748"/>
              <a:gd name="T39" fmla="*/ 2147483647 h 598"/>
              <a:gd name="T40" fmla="*/ 2147483647 w 748"/>
              <a:gd name="T41" fmla="*/ 2147483647 h 598"/>
              <a:gd name="T42" fmla="*/ 2147483647 w 748"/>
              <a:gd name="T43" fmla="*/ 2147483647 h 598"/>
              <a:gd name="T44" fmla="*/ 2147483647 w 748"/>
              <a:gd name="T45" fmla="*/ 2147483647 h 598"/>
              <a:gd name="T46" fmla="*/ 2147483647 w 748"/>
              <a:gd name="T47" fmla="*/ 2147483647 h 598"/>
              <a:gd name="T48" fmla="*/ 2147483647 w 748"/>
              <a:gd name="T49" fmla="*/ 2147483647 h 598"/>
              <a:gd name="T50" fmla="*/ 2147483647 w 748"/>
              <a:gd name="T51" fmla="*/ 2147483647 h 598"/>
              <a:gd name="T52" fmla="*/ 2147483647 w 748"/>
              <a:gd name="T53" fmla="*/ 2147483647 h 598"/>
              <a:gd name="T54" fmla="*/ 2147483647 w 748"/>
              <a:gd name="T55" fmla="*/ 2147483647 h 598"/>
              <a:gd name="T56" fmla="*/ 2147483647 w 748"/>
              <a:gd name="T57" fmla="*/ 2147483647 h 598"/>
              <a:gd name="T58" fmla="*/ 2147483647 w 748"/>
              <a:gd name="T59" fmla="*/ 2147483647 h 598"/>
              <a:gd name="T60" fmla="*/ 2147483647 w 748"/>
              <a:gd name="T61" fmla="*/ 2147483647 h 598"/>
              <a:gd name="T62" fmla="*/ 2147483647 w 748"/>
              <a:gd name="T63" fmla="*/ 2147483647 h 598"/>
              <a:gd name="T64" fmla="*/ 2147483647 w 748"/>
              <a:gd name="T65" fmla="*/ 2147483647 h 598"/>
              <a:gd name="T66" fmla="*/ 2147483647 w 748"/>
              <a:gd name="T67" fmla="*/ 2147483647 h 598"/>
              <a:gd name="T68" fmla="*/ 2147483647 w 748"/>
              <a:gd name="T69" fmla="*/ 2147483647 h 598"/>
              <a:gd name="T70" fmla="*/ 2147483647 w 748"/>
              <a:gd name="T71" fmla="*/ 2147483647 h 598"/>
              <a:gd name="T72" fmla="*/ 2147483647 w 748"/>
              <a:gd name="T73" fmla="*/ 2147483647 h 598"/>
              <a:gd name="T74" fmla="*/ 2147483647 w 748"/>
              <a:gd name="T75" fmla="*/ 2147483647 h 598"/>
              <a:gd name="T76" fmla="*/ 2147483647 w 748"/>
              <a:gd name="T77" fmla="*/ 2147483647 h 598"/>
              <a:gd name="T78" fmla="*/ 2147483647 w 748"/>
              <a:gd name="T79" fmla="*/ 2147483647 h 598"/>
              <a:gd name="T80" fmla="*/ 2147483647 w 748"/>
              <a:gd name="T81" fmla="*/ 2147483647 h 598"/>
              <a:gd name="T82" fmla="*/ 2147483647 w 748"/>
              <a:gd name="T83" fmla="*/ 2147483647 h 598"/>
              <a:gd name="T84" fmla="*/ 2147483647 w 748"/>
              <a:gd name="T85" fmla="*/ 2147483647 h 598"/>
              <a:gd name="T86" fmla="*/ 2147483647 w 748"/>
              <a:gd name="T87" fmla="*/ 2147483647 h 598"/>
              <a:gd name="T88" fmla="*/ 2147483647 w 748"/>
              <a:gd name="T89" fmla="*/ 2147483647 h 598"/>
              <a:gd name="T90" fmla="*/ 2147483647 w 748"/>
              <a:gd name="T91" fmla="*/ 2147483647 h 598"/>
              <a:gd name="T92" fmla="*/ 2147483647 w 748"/>
              <a:gd name="T93" fmla="*/ 2147483647 h 598"/>
              <a:gd name="T94" fmla="*/ 2147483647 w 748"/>
              <a:gd name="T95" fmla="*/ 2147483647 h 598"/>
              <a:gd name="T96" fmla="*/ 2147483647 w 748"/>
              <a:gd name="T97" fmla="*/ 2147483647 h 598"/>
              <a:gd name="T98" fmla="*/ 2147483647 w 748"/>
              <a:gd name="T99" fmla="*/ 2147483647 h 598"/>
              <a:gd name="T100" fmla="*/ 2147483647 w 748"/>
              <a:gd name="T101" fmla="*/ 2147483647 h 598"/>
              <a:gd name="T102" fmla="*/ 2147483647 w 748"/>
              <a:gd name="T103" fmla="*/ 2147483647 h 598"/>
              <a:gd name="T104" fmla="*/ 2147483647 w 748"/>
              <a:gd name="T105" fmla="*/ 2147483647 h 598"/>
              <a:gd name="T106" fmla="*/ 2147483647 w 748"/>
              <a:gd name="T107" fmla="*/ 2147483647 h 598"/>
              <a:gd name="T108" fmla="*/ 2147483647 w 748"/>
              <a:gd name="T109" fmla="*/ 2147483647 h 598"/>
              <a:gd name="T110" fmla="*/ 2147483647 w 748"/>
              <a:gd name="T111" fmla="*/ 2147483647 h 598"/>
              <a:gd name="T112" fmla="*/ 2147483647 w 748"/>
              <a:gd name="T113" fmla="*/ 2147483647 h 598"/>
              <a:gd name="T114" fmla="*/ 2147483647 w 748"/>
              <a:gd name="T115" fmla="*/ 2147483647 h 598"/>
              <a:gd name="T116" fmla="*/ 2147483647 w 748"/>
              <a:gd name="T117" fmla="*/ 2147483647 h 59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48"/>
              <a:gd name="T178" fmla="*/ 0 h 598"/>
              <a:gd name="T179" fmla="*/ 748 w 748"/>
              <a:gd name="T180" fmla="*/ 598 h 59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48" h="598">
                <a:moveTo>
                  <a:pt x="5" y="290"/>
                </a:moveTo>
                <a:lnTo>
                  <a:pt x="5" y="285"/>
                </a:lnTo>
                <a:lnTo>
                  <a:pt x="11" y="262"/>
                </a:lnTo>
                <a:lnTo>
                  <a:pt x="11" y="245"/>
                </a:lnTo>
                <a:lnTo>
                  <a:pt x="5" y="245"/>
                </a:lnTo>
                <a:lnTo>
                  <a:pt x="5" y="239"/>
                </a:lnTo>
                <a:lnTo>
                  <a:pt x="0" y="239"/>
                </a:lnTo>
                <a:lnTo>
                  <a:pt x="0" y="233"/>
                </a:lnTo>
                <a:lnTo>
                  <a:pt x="5" y="233"/>
                </a:lnTo>
                <a:lnTo>
                  <a:pt x="11" y="228"/>
                </a:lnTo>
                <a:lnTo>
                  <a:pt x="16" y="222"/>
                </a:lnTo>
                <a:lnTo>
                  <a:pt x="21" y="222"/>
                </a:lnTo>
                <a:lnTo>
                  <a:pt x="21" y="216"/>
                </a:lnTo>
                <a:lnTo>
                  <a:pt x="0" y="182"/>
                </a:lnTo>
                <a:lnTo>
                  <a:pt x="0" y="176"/>
                </a:lnTo>
                <a:lnTo>
                  <a:pt x="0" y="171"/>
                </a:lnTo>
                <a:lnTo>
                  <a:pt x="0" y="165"/>
                </a:lnTo>
                <a:lnTo>
                  <a:pt x="0" y="159"/>
                </a:lnTo>
                <a:lnTo>
                  <a:pt x="0" y="154"/>
                </a:lnTo>
                <a:lnTo>
                  <a:pt x="0" y="148"/>
                </a:lnTo>
                <a:lnTo>
                  <a:pt x="5" y="142"/>
                </a:lnTo>
                <a:lnTo>
                  <a:pt x="11" y="142"/>
                </a:lnTo>
                <a:lnTo>
                  <a:pt x="11" y="137"/>
                </a:lnTo>
                <a:lnTo>
                  <a:pt x="11" y="131"/>
                </a:lnTo>
                <a:lnTo>
                  <a:pt x="11" y="125"/>
                </a:lnTo>
                <a:lnTo>
                  <a:pt x="16" y="125"/>
                </a:lnTo>
                <a:lnTo>
                  <a:pt x="21" y="137"/>
                </a:lnTo>
                <a:lnTo>
                  <a:pt x="42" y="125"/>
                </a:lnTo>
                <a:lnTo>
                  <a:pt x="73" y="108"/>
                </a:lnTo>
                <a:lnTo>
                  <a:pt x="78" y="108"/>
                </a:lnTo>
                <a:lnTo>
                  <a:pt x="73" y="119"/>
                </a:lnTo>
                <a:lnTo>
                  <a:pt x="109" y="125"/>
                </a:lnTo>
                <a:lnTo>
                  <a:pt x="109" y="102"/>
                </a:lnTo>
                <a:lnTo>
                  <a:pt x="119" y="102"/>
                </a:lnTo>
                <a:lnTo>
                  <a:pt x="119" y="97"/>
                </a:lnTo>
                <a:lnTo>
                  <a:pt x="119" y="91"/>
                </a:lnTo>
                <a:lnTo>
                  <a:pt x="119" y="85"/>
                </a:lnTo>
                <a:lnTo>
                  <a:pt x="119" y="80"/>
                </a:lnTo>
                <a:lnTo>
                  <a:pt x="134" y="74"/>
                </a:lnTo>
                <a:lnTo>
                  <a:pt x="134" y="68"/>
                </a:lnTo>
                <a:lnTo>
                  <a:pt x="165" y="68"/>
                </a:lnTo>
                <a:lnTo>
                  <a:pt x="165" y="63"/>
                </a:lnTo>
                <a:lnTo>
                  <a:pt x="181" y="63"/>
                </a:lnTo>
                <a:lnTo>
                  <a:pt x="181" y="40"/>
                </a:lnTo>
                <a:lnTo>
                  <a:pt x="237" y="34"/>
                </a:lnTo>
                <a:lnTo>
                  <a:pt x="289" y="28"/>
                </a:lnTo>
                <a:lnTo>
                  <a:pt x="284" y="11"/>
                </a:lnTo>
                <a:lnTo>
                  <a:pt x="284" y="0"/>
                </a:lnTo>
                <a:lnTo>
                  <a:pt x="294" y="0"/>
                </a:lnTo>
                <a:lnTo>
                  <a:pt x="341" y="40"/>
                </a:lnTo>
                <a:lnTo>
                  <a:pt x="351" y="45"/>
                </a:lnTo>
                <a:lnTo>
                  <a:pt x="356" y="51"/>
                </a:lnTo>
                <a:lnTo>
                  <a:pt x="366" y="57"/>
                </a:lnTo>
                <a:lnTo>
                  <a:pt x="377" y="63"/>
                </a:lnTo>
                <a:lnTo>
                  <a:pt x="387" y="63"/>
                </a:lnTo>
                <a:lnTo>
                  <a:pt x="418" y="45"/>
                </a:lnTo>
                <a:lnTo>
                  <a:pt x="418" y="34"/>
                </a:lnTo>
                <a:lnTo>
                  <a:pt x="423" y="23"/>
                </a:lnTo>
                <a:lnTo>
                  <a:pt x="428" y="17"/>
                </a:lnTo>
                <a:lnTo>
                  <a:pt x="433" y="23"/>
                </a:lnTo>
                <a:lnTo>
                  <a:pt x="439" y="28"/>
                </a:lnTo>
                <a:lnTo>
                  <a:pt x="444" y="23"/>
                </a:lnTo>
                <a:lnTo>
                  <a:pt x="459" y="40"/>
                </a:lnTo>
                <a:lnTo>
                  <a:pt x="464" y="45"/>
                </a:lnTo>
                <a:lnTo>
                  <a:pt x="469" y="51"/>
                </a:lnTo>
                <a:lnTo>
                  <a:pt x="480" y="63"/>
                </a:lnTo>
                <a:lnTo>
                  <a:pt x="495" y="85"/>
                </a:lnTo>
                <a:lnTo>
                  <a:pt x="506" y="80"/>
                </a:lnTo>
                <a:lnTo>
                  <a:pt x="516" y="91"/>
                </a:lnTo>
                <a:lnTo>
                  <a:pt x="516" y="97"/>
                </a:lnTo>
                <a:lnTo>
                  <a:pt x="516" y="102"/>
                </a:lnTo>
                <a:lnTo>
                  <a:pt x="511" y="102"/>
                </a:lnTo>
                <a:lnTo>
                  <a:pt x="516" y="108"/>
                </a:lnTo>
                <a:lnTo>
                  <a:pt x="516" y="114"/>
                </a:lnTo>
                <a:lnTo>
                  <a:pt x="516" y="119"/>
                </a:lnTo>
                <a:lnTo>
                  <a:pt x="516" y="125"/>
                </a:lnTo>
                <a:lnTo>
                  <a:pt x="521" y="131"/>
                </a:lnTo>
                <a:lnTo>
                  <a:pt x="526" y="137"/>
                </a:lnTo>
                <a:lnTo>
                  <a:pt x="531" y="142"/>
                </a:lnTo>
                <a:lnTo>
                  <a:pt x="536" y="142"/>
                </a:lnTo>
                <a:lnTo>
                  <a:pt x="542" y="142"/>
                </a:lnTo>
                <a:lnTo>
                  <a:pt x="547" y="142"/>
                </a:lnTo>
                <a:lnTo>
                  <a:pt x="547" y="137"/>
                </a:lnTo>
                <a:lnTo>
                  <a:pt x="552" y="137"/>
                </a:lnTo>
                <a:lnTo>
                  <a:pt x="557" y="137"/>
                </a:lnTo>
                <a:lnTo>
                  <a:pt x="562" y="137"/>
                </a:lnTo>
                <a:lnTo>
                  <a:pt x="567" y="137"/>
                </a:lnTo>
                <a:lnTo>
                  <a:pt x="573" y="137"/>
                </a:lnTo>
                <a:lnTo>
                  <a:pt x="573" y="131"/>
                </a:lnTo>
                <a:lnTo>
                  <a:pt x="578" y="137"/>
                </a:lnTo>
                <a:lnTo>
                  <a:pt x="578" y="142"/>
                </a:lnTo>
                <a:lnTo>
                  <a:pt x="578" y="148"/>
                </a:lnTo>
                <a:lnTo>
                  <a:pt x="578" y="154"/>
                </a:lnTo>
                <a:lnTo>
                  <a:pt x="578" y="148"/>
                </a:lnTo>
                <a:lnTo>
                  <a:pt x="583" y="148"/>
                </a:lnTo>
                <a:lnTo>
                  <a:pt x="583" y="137"/>
                </a:lnTo>
                <a:lnTo>
                  <a:pt x="583" y="131"/>
                </a:lnTo>
                <a:lnTo>
                  <a:pt x="593" y="131"/>
                </a:lnTo>
                <a:lnTo>
                  <a:pt x="598" y="131"/>
                </a:lnTo>
                <a:lnTo>
                  <a:pt x="603" y="125"/>
                </a:lnTo>
                <a:lnTo>
                  <a:pt x="609" y="125"/>
                </a:lnTo>
                <a:lnTo>
                  <a:pt x="614" y="125"/>
                </a:lnTo>
                <a:lnTo>
                  <a:pt x="619" y="125"/>
                </a:lnTo>
                <a:lnTo>
                  <a:pt x="624" y="125"/>
                </a:lnTo>
                <a:lnTo>
                  <a:pt x="629" y="125"/>
                </a:lnTo>
                <a:lnTo>
                  <a:pt x="634" y="125"/>
                </a:lnTo>
                <a:lnTo>
                  <a:pt x="640" y="125"/>
                </a:lnTo>
                <a:lnTo>
                  <a:pt x="645" y="119"/>
                </a:lnTo>
                <a:lnTo>
                  <a:pt x="640" y="114"/>
                </a:lnTo>
                <a:lnTo>
                  <a:pt x="640" y="108"/>
                </a:lnTo>
                <a:lnTo>
                  <a:pt x="645" y="108"/>
                </a:lnTo>
                <a:lnTo>
                  <a:pt x="650" y="114"/>
                </a:lnTo>
                <a:lnTo>
                  <a:pt x="650" y="119"/>
                </a:lnTo>
                <a:lnTo>
                  <a:pt x="650" y="125"/>
                </a:lnTo>
                <a:lnTo>
                  <a:pt x="655" y="125"/>
                </a:lnTo>
                <a:lnTo>
                  <a:pt x="655" y="131"/>
                </a:lnTo>
                <a:lnTo>
                  <a:pt x="660" y="131"/>
                </a:lnTo>
                <a:lnTo>
                  <a:pt x="660" y="125"/>
                </a:lnTo>
                <a:lnTo>
                  <a:pt x="660" y="119"/>
                </a:lnTo>
                <a:lnTo>
                  <a:pt x="660" y="114"/>
                </a:lnTo>
                <a:lnTo>
                  <a:pt x="660" y="119"/>
                </a:lnTo>
                <a:lnTo>
                  <a:pt x="665" y="125"/>
                </a:lnTo>
                <a:lnTo>
                  <a:pt x="665" y="131"/>
                </a:lnTo>
                <a:lnTo>
                  <a:pt x="671" y="137"/>
                </a:lnTo>
                <a:lnTo>
                  <a:pt x="676" y="159"/>
                </a:lnTo>
                <a:lnTo>
                  <a:pt x="676" y="182"/>
                </a:lnTo>
                <a:lnTo>
                  <a:pt x="676" y="188"/>
                </a:lnTo>
                <a:lnTo>
                  <a:pt x="681" y="188"/>
                </a:lnTo>
                <a:lnTo>
                  <a:pt x="686" y="194"/>
                </a:lnTo>
                <a:lnTo>
                  <a:pt x="707" y="262"/>
                </a:lnTo>
                <a:lnTo>
                  <a:pt x="707" y="268"/>
                </a:lnTo>
                <a:lnTo>
                  <a:pt x="712" y="268"/>
                </a:lnTo>
                <a:lnTo>
                  <a:pt x="712" y="279"/>
                </a:lnTo>
                <a:lnTo>
                  <a:pt x="707" y="279"/>
                </a:lnTo>
                <a:lnTo>
                  <a:pt x="712" y="290"/>
                </a:lnTo>
                <a:lnTo>
                  <a:pt x="707" y="290"/>
                </a:lnTo>
                <a:lnTo>
                  <a:pt x="712" y="319"/>
                </a:lnTo>
                <a:lnTo>
                  <a:pt x="712" y="353"/>
                </a:lnTo>
                <a:lnTo>
                  <a:pt x="717" y="359"/>
                </a:lnTo>
                <a:lnTo>
                  <a:pt x="722" y="359"/>
                </a:lnTo>
                <a:lnTo>
                  <a:pt x="722" y="364"/>
                </a:lnTo>
                <a:lnTo>
                  <a:pt x="727" y="370"/>
                </a:lnTo>
                <a:lnTo>
                  <a:pt x="738" y="410"/>
                </a:lnTo>
                <a:lnTo>
                  <a:pt x="738" y="427"/>
                </a:lnTo>
                <a:lnTo>
                  <a:pt x="743" y="438"/>
                </a:lnTo>
                <a:lnTo>
                  <a:pt x="748" y="450"/>
                </a:lnTo>
                <a:lnTo>
                  <a:pt x="748" y="456"/>
                </a:lnTo>
                <a:lnTo>
                  <a:pt x="738" y="456"/>
                </a:lnTo>
                <a:lnTo>
                  <a:pt x="665" y="456"/>
                </a:lnTo>
                <a:lnTo>
                  <a:pt x="655" y="473"/>
                </a:lnTo>
                <a:lnTo>
                  <a:pt x="650" y="484"/>
                </a:lnTo>
                <a:lnTo>
                  <a:pt x="645" y="490"/>
                </a:lnTo>
                <a:lnTo>
                  <a:pt x="629" y="507"/>
                </a:lnTo>
                <a:lnTo>
                  <a:pt x="624" y="513"/>
                </a:lnTo>
                <a:lnTo>
                  <a:pt x="624" y="518"/>
                </a:lnTo>
                <a:lnTo>
                  <a:pt x="619" y="530"/>
                </a:lnTo>
                <a:lnTo>
                  <a:pt x="593" y="513"/>
                </a:lnTo>
                <a:lnTo>
                  <a:pt x="593" y="501"/>
                </a:lnTo>
                <a:lnTo>
                  <a:pt x="598" y="473"/>
                </a:lnTo>
                <a:lnTo>
                  <a:pt x="562" y="478"/>
                </a:lnTo>
                <a:lnTo>
                  <a:pt x="557" y="490"/>
                </a:lnTo>
                <a:lnTo>
                  <a:pt x="552" y="513"/>
                </a:lnTo>
                <a:lnTo>
                  <a:pt x="547" y="507"/>
                </a:lnTo>
                <a:lnTo>
                  <a:pt x="531" y="518"/>
                </a:lnTo>
                <a:lnTo>
                  <a:pt x="531" y="524"/>
                </a:lnTo>
                <a:lnTo>
                  <a:pt x="536" y="530"/>
                </a:lnTo>
                <a:lnTo>
                  <a:pt x="542" y="530"/>
                </a:lnTo>
                <a:lnTo>
                  <a:pt x="536" y="552"/>
                </a:lnTo>
                <a:lnTo>
                  <a:pt x="531" y="558"/>
                </a:lnTo>
                <a:lnTo>
                  <a:pt x="536" y="558"/>
                </a:lnTo>
                <a:lnTo>
                  <a:pt x="547" y="558"/>
                </a:lnTo>
                <a:lnTo>
                  <a:pt x="547" y="564"/>
                </a:lnTo>
                <a:lnTo>
                  <a:pt x="547" y="569"/>
                </a:lnTo>
                <a:lnTo>
                  <a:pt x="542" y="575"/>
                </a:lnTo>
                <a:lnTo>
                  <a:pt x="536" y="575"/>
                </a:lnTo>
                <a:lnTo>
                  <a:pt x="531" y="575"/>
                </a:lnTo>
                <a:lnTo>
                  <a:pt x="526" y="575"/>
                </a:lnTo>
                <a:lnTo>
                  <a:pt x="526" y="581"/>
                </a:lnTo>
                <a:lnTo>
                  <a:pt x="526" y="587"/>
                </a:lnTo>
                <a:lnTo>
                  <a:pt x="531" y="587"/>
                </a:lnTo>
                <a:lnTo>
                  <a:pt x="526" y="587"/>
                </a:lnTo>
                <a:lnTo>
                  <a:pt x="521" y="592"/>
                </a:lnTo>
                <a:lnTo>
                  <a:pt x="521" y="598"/>
                </a:lnTo>
                <a:lnTo>
                  <a:pt x="516" y="598"/>
                </a:lnTo>
                <a:lnTo>
                  <a:pt x="511" y="598"/>
                </a:lnTo>
                <a:lnTo>
                  <a:pt x="506" y="598"/>
                </a:lnTo>
                <a:lnTo>
                  <a:pt x="500" y="598"/>
                </a:lnTo>
                <a:lnTo>
                  <a:pt x="500" y="592"/>
                </a:lnTo>
                <a:lnTo>
                  <a:pt x="495" y="587"/>
                </a:lnTo>
                <a:lnTo>
                  <a:pt x="490" y="587"/>
                </a:lnTo>
                <a:lnTo>
                  <a:pt x="485" y="581"/>
                </a:lnTo>
                <a:lnTo>
                  <a:pt x="480" y="575"/>
                </a:lnTo>
                <a:lnTo>
                  <a:pt x="480" y="569"/>
                </a:lnTo>
                <a:lnTo>
                  <a:pt x="475" y="569"/>
                </a:lnTo>
                <a:lnTo>
                  <a:pt x="464" y="564"/>
                </a:lnTo>
                <a:lnTo>
                  <a:pt x="459" y="564"/>
                </a:lnTo>
                <a:lnTo>
                  <a:pt x="459" y="569"/>
                </a:lnTo>
                <a:lnTo>
                  <a:pt x="454" y="569"/>
                </a:lnTo>
                <a:lnTo>
                  <a:pt x="449" y="564"/>
                </a:lnTo>
                <a:lnTo>
                  <a:pt x="444" y="569"/>
                </a:lnTo>
                <a:lnTo>
                  <a:pt x="444" y="564"/>
                </a:lnTo>
                <a:lnTo>
                  <a:pt x="439" y="564"/>
                </a:lnTo>
                <a:lnTo>
                  <a:pt x="439" y="569"/>
                </a:lnTo>
                <a:lnTo>
                  <a:pt x="439" y="575"/>
                </a:lnTo>
                <a:lnTo>
                  <a:pt x="433" y="575"/>
                </a:lnTo>
                <a:lnTo>
                  <a:pt x="428" y="569"/>
                </a:lnTo>
                <a:lnTo>
                  <a:pt x="423" y="569"/>
                </a:lnTo>
                <a:lnTo>
                  <a:pt x="418" y="569"/>
                </a:lnTo>
                <a:lnTo>
                  <a:pt x="413" y="569"/>
                </a:lnTo>
                <a:lnTo>
                  <a:pt x="418" y="564"/>
                </a:lnTo>
                <a:lnTo>
                  <a:pt x="413" y="558"/>
                </a:lnTo>
                <a:lnTo>
                  <a:pt x="408" y="552"/>
                </a:lnTo>
                <a:lnTo>
                  <a:pt x="402" y="552"/>
                </a:lnTo>
                <a:lnTo>
                  <a:pt x="397" y="547"/>
                </a:lnTo>
                <a:lnTo>
                  <a:pt x="397" y="552"/>
                </a:lnTo>
                <a:lnTo>
                  <a:pt x="397" y="558"/>
                </a:lnTo>
                <a:lnTo>
                  <a:pt x="392" y="558"/>
                </a:lnTo>
                <a:lnTo>
                  <a:pt x="392" y="552"/>
                </a:lnTo>
                <a:lnTo>
                  <a:pt x="387" y="552"/>
                </a:lnTo>
                <a:lnTo>
                  <a:pt x="382" y="552"/>
                </a:lnTo>
                <a:lnTo>
                  <a:pt x="382" y="558"/>
                </a:lnTo>
                <a:lnTo>
                  <a:pt x="377" y="558"/>
                </a:lnTo>
                <a:lnTo>
                  <a:pt x="377" y="552"/>
                </a:lnTo>
                <a:lnTo>
                  <a:pt x="377" y="558"/>
                </a:lnTo>
                <a:lnTo>
                  <a:pt x="372" y="558"/>
                </a:lnTo>
                <a:lnTo>
                  <a:pt x="372" y="552"/>
                </a:lnTo>
                <a:lnTo>
                  <a:pt x="372" y="547"/>
                </a:lnTo>
                <a:lnTo>
                  <a:pt x="366" y="547"/>
                </a:lnTo>
                <a:lnTo>
                  <a:pt x="366" y="552"/>
                </a:lnTo>
                <a:lnTo>
                  <a:pt x="366" y="547"/>
                </a:lnTo>
                <a:lnTo>
                  <a:pt x="361" y="547"/>
                </a:lnTo>
                <a:lnTo>
                  <a:pt x="361" y="541"/>
                </a:lnTo>
                <a:lnTo>
                  <a:pt x="356" y="541"/>
                </a:lnTo>
                <a:lnTo>
                  <a:pt x="356" y="535"/>
                </a:lnTo>
                <a:lnTo>
                  <a:pt x="356" y="541"/>
                </a:lnTo>
                <a:lnTo>
                  <a:pt x="351" y="541"/>
                </a:lnTo>
                <a:lnTo>
                  <a:pt x="351" y="535"/>
                </a:lnTo>
                <a:lnTo>
                  <a:pt x="346" y="541"/>
                </a:lnTo>
                <a:lnTo>
                  <a:pt x="346" y="535"/>
                </a:lnTo>
                <a:lnTo>
                  <a:pt x="346" y="530"/>
                </a:lnTo>
                <a:lnTo>
                  <a:pt x="341" y="530"/>
                </a:lnTo>
                <a:lnTo>
                  <a:pt x="341" y="535"/>
                </a:lnTo>
                <a:lnTo>
                  <a:pt x="335" y="535"/>
                </a:lnTo>
                <a:lnTo>
                  <a:pt x="335" y="530"/>
                </a:lnTo>
                <a:lnTo>
                  <a:pt x="330" y="530"/>
                </a:lnTo>
                <a:lnTo>
                  <a:pt x="335" y="530"/>
                </a:lnTo>
                <a:lnTo>
                  <a:pt x="335" y="524"/>
                </a:lnTo>
                <a:lnTo>
                  <a:pt x="335" y="518"/>
                </a:lnTo>
                <a:lnTo>
                  <a:pt x="341" y="518"/>
                </a:lnTo>
                <a:lnTo>
                  <a:pt x="341" y="524"/>
                </a:lnTo>
                <a:lnTo>
                  <a:pt x="341" y="518"/>
                </a:lnTo>
                <a:lnTo>
                  <a:pt x="341" y="513"/>
                </a:lnTo>
                <a:lnTo>
                  <a:pt x="341" y="507"/>
                </a:lnTo>
                <a:lnTo>
                  <a:pt x="335" y="513"/>
                </a:lnTo>
                <a:lnTo>
                  <a:pt x="335" y="507"/>
                </a:lnTo>
                <a:lnTo>
                  <a:pt x="330" y="507"/>
                </a:lnTo>
                <a:lnTo>
                  <a:pt x="330" y="501"/>
                </a:lnTo>
                <a:lnTo>
                  <a:pt x="335" y="501"/>
                </a:lnTo>
                <a:lnTo>
                  <a:pt x="330" y="495"/>
                </a:lnTo>
                <a:lnTo>
                  <a:pt x="325" y="490"/>
                </a:lnTo>
                <a:lnTo>
                  <a:pt x="325" y="495"/>
                </a:lnTo>
                <a:lnTo>
                  <a:pt x="320" y="495"/>
                </a:lnTo>
                <a:lnTo>
                  <a:pt x="320" y="490"/>
                </a:lnTo>
                <a:lnTo>
                  <a:pt x="315" y="490"/>
                </a:lnTo>
                <a:lnTo>
                  <a:pt x="315" y="484"/>
                </a:lnTo>
                <a:lnTo>
                  <a:pt x="320" y="484"/>
                </a:lnTo>
                <a:lnTo>
                  <a:pt x="315" y="484"/>
                </a:lnTo>
                <a:lnTo>
                  <a:pt x="310" y="484"/>
                </a:lnTo>
                <a:lnTo>
                  <a:pt x="310" y="478"/>
                </a:lnTo>
                <a:lnTo>
                  <a:pt x="310" y="473"/>
                </a:lnTo>
                <a:lnTo>
                  <a:pt x="310" y="478"/>
                </a:lnTo>
                <a:lnTo>
                  <a:pt x="310" y="473"/>
                </a:lnTo>
                <a:lnTo>
                  <a:pt x="310" y="467"/>
                </a:lnTo>
                <a:lnTo>
                  <a:pt x="304" y="467"/>
                </a:lnTo>
                <a:lnTo>
                  <a:pt x="304" y="461"/>
                </a:lnTo>
                <a:lnTo>
                  <a:pt x="304" y="456"/>
                </a:lnTo>
                <a:lnTo>
                  <a:pt x="304" y="450"/>
                </a:lnTo>
                <a:lnTo>
                  <a:pt x="310" y="450"/>
                </a:lnTo>
                <a:lnTo>
                  <a:pt x="310" y="456"/>
                </a:lnTo>
                <a:lnTo>
                  <a:pt x="310" y="450"/>
                </a:lnTo>
                <a:lnTo>
                  <a:pt x="310" y="444"/>
                </a:lnTo>
                <a:lnTo>
                  <a:pt x="315" y="444"/>
                </a:lnTo>
                <a:lnTo>
                  <a:pt x="315" y="438"/>
                </a:lnTo>
                <a:lnTo>
                  <a:pt x="320" y="438"/>
                </a:lnTo>
                <a:lnTo>
                  <a:pt x="320" y="433"/>
                </a:lnTo>
                <a:lnTo>
                  <a:pt x="315" y="433"/>
                </a:lnTo>
                <a:lnTo>
                  <a:pt x="315" y="427"/>
                </a:lnTo>
                <a:lnTo>
                  <a:pt x="320" y="427"/>
                </a:lnTo>
                <a:lnTo>
                  <a:pt x="315" y="427"/>
                </a:lnTo>
                <a:lnTo>
                  <a:pt x="315" y="421"/>
                </a:lnTo>
                <a:lnTo>
                  <a:pt x="315" y="416"/>
                </a:lnTo>
                <a:lnTo>
                  <a:pt x="310" y="416"/>
                </a:lnTo>
                <a:lnTo>
                  <a:pt x="310" y="421"/>
                </a:lnTo>
                <a:lnTo>
                  <a:pt x="304" y="421"/>
                </a:lnTo>
                <a:lnTo>
                  <a:pt x="304" y="416"/>
                </a:lnTo>
                <a:lnTo>
                  <a:pt x="304" y="410"/>
                </a:lnTo>
                <a:lnTo>
                  <a:pt x="304" y="404"/>
                </a:lnTo>
                <a:lnTo>
                  <a:pt x="310" y="404"/>
                </a:lnTo>
                <a:lnTo>
                  <a:pt x="310" y="399"/>
                </a:lnTo>
                <a:lnTo>
                  <a:pt x="315" y="399"/>
                </a:lnTo>
                <a:lnTo>
                  <a:pt x="315" y="404"/>
                </a:lnTo>
                <a:lnTo>
                  <a:pt x="320" y="404"/>
                </a:lnTo>
                <a:lnTo>
                  <a:pt x="320" y="399"/>
                </a:lnTo>
                <a:lnTo>
                  <a:pt x="325" y="399"/>
                </a:lnTo>
                <a:lnTo>
                  <a:pt x="325" y="393"/>
                </a:lnTo>
                <a:lnTo>
                  <a:pt x="320" y="393"/>
                </a:lnTo>
                <a:lnTo>
                  <a:pt x="320" y="387"/>
                </a:lnTo>
                <a:lnTo>
                  <a:pt x="320" y="382"/>
                </a:lnTo>
                <a:lnTo>
                  <a:pt x="315" y="382"/>
                </a:lnTo>
                <a:lnTo>
                  <a:pt x="315" y="376"/>
                </a:lnTo>
                <a:lnTo>
                  <a:pt x="310" y="376"/>
                </a:lnTo>
                <a:lnTo>
                  <a:pt x="304" y="376"/>
                </a:lnTo>
                <a:lnTo>
                  <a:pt x="299" y="370"/>
                </a:lnTo>
                <a:lnTo>
                  <a:pt x="299" y="364"/>
                </a:lnTo>
                <a:lnTo>
                  <a:pt x="294" y="359"/>
                </a:lnTo>
                <a:lnTo>
                  <a:pt x="289" y="359"/>
                </a:lnTo>
                <a:lnTo>
                  <a:pt x="289" y="353"/>
                </a:lnTo>
                <a:lnTo>
                  <a:pt x="294" y="353"/>
                </a:lnTo>
                <a:lnTo>
                  <a:pt x="294" y="347"/>
                </a:lnTo>
                <a:lnTo>
                  <a:pt x="294" y="342"/>
                </a:lnTo>
                <a:lnTo>
                  <a:pt x="289" y="342"/>
                </a:lnTo>
                <a:lnTo>
                  <a:pt x="284" y="347"/>
                </a:lnTo>
                <a:lnTo>
                  <a:pt x="279" y="347"/>
                </a:lnTo>
                <a:lnTo>
                  <a:pt x="274" y="347"/>
                </a:lnTo>
                <a:lnTo>
                  <a:pt x="268" y="347"/>
                </a:lnTo>
                <a:lnTo>
                  <a:pt x="263" y="347"/>
                </a:lnTo>
                <a:lnTo>
                  <a:pt x="263" y="342"/>
                </a:lnTo>
                <a:lnTo>
                  <a:pt x="258" y="342"/>
                </a:lnTo>
                <a:lnTo>
                  <a:pt x="253" y="342"/>
                </a:lnTo>
                <a:lnTo>
                  <a:pt x="248" y="336"/>
                </a:lnTo>
                <a:lnTo>
                  <a:pt x="243" y="336"/>
                </a:lnTo>
                <a:lnTo>
                  <a:pt x="243" y="330"/>
                </a:lnTo>
                <a:lnTo>
                  <a:pt x="248" y="330"/>
                </a:lnTo>
                <a:lnTo>
                  <a:pt x="248" y="325"/>
                </a:lnTo>
                <a:lnTo>
                  <a:pt x="243" y="325"/>
                </a:lnTo>
                <a:lnTo>
                  <a:pt x="237" y="330"/>
                </a:lnTo>
                <a:lnTo>
                  <a:pt x="237" y="336"/>
                </a:lnTo>
                <a:lnTo>
                  <a:pt x="232" y="336"/>
                </a:lnTo>
                <a:lnTo>
                  <a:pt x="227" y="330"/>
                </a:lnTo>
                <a:lnTo>
                  <a:pt x="222" y="336"/>
                </a:lnTo>
                <a:lnTo>
                  <a:pt x="222" y="330"/>
                </a:lnTo>
                <a:lnTo>
                  <a:pt x="217" y="319"/>
                </a:lnTo>
                <a:lnTo>
                  <a:pt x="217" y="313"/>
                </a:lnTo>
                <a:lnTo>
                  <a:pt x="217" y="307"/>
                </a:lnTo>
                <a:lnTo>
                  <a:pt x="207" y="290"/>
                </a:lnTo>
                <a:lnTo>
                  <a:pt x="201" y="290"/>
                </a:lnTo>
                <a:lnTo>
                  <a:pt x="201" y="285"/>
                </a:lnTo>
                <a:lnTo>
                  <a:pt x="196" y="285"/>
                </a:lnTo>
                <a:lnTo>
                  <a:pt x="191" y="290"/>
                </a:lnTo>
                <a:lnTo>
                  <a:pt x="186" y="290"/>
                </a:lnTo>
                <a:lnTo>
                  <a:pt x="181" y="285"/>
                </a:lnTo>
                <a:lnTo>
                  <a:pt x="181" y="279"/>
                </a:lnTo>
                <a:lnTo>
                  <a:pt x="181" y="285"/>
                </a:lnTo>
                <a:lnTo>
                  <a:pt x="176" y="285"/>
                </a:lnTo>
                <a:lnTo>
                  <a:pt x="176" y="290"/>
                </a:lnTo>
                <a:lnTo>
                  <a:pt x="165" y="290"/>
                </a:lnTo>
                <a:lnTo>
                  <a:pt x="170" y="279"/>
                </a:lnTo>
                <a:lnTo>
                  <a:pt x="165" y="268"/>
                </a:lnTo>
                <a:lnTo>
                  <a:pt x="160" y="268"/>
                </a:lnTo>
                <a:lnTo>
                  <a:pt x="155" y="273"/>
                </a:lnTo>
                <a:lnTo>
                  <a:pt x="150" y="273"/>
                </a:lnTo>
                <a:lnTo>
                  <a:pt x="145" y="273"/>
                </a:lnTo>
                <a:lnTo>
                  <a:pt x="140" y="279"/>
                </a:lnTo>
                <a:lnTo>
                  <a:pt x="140" y="285"/>
                </a:lnTo>
                <a:lnTo>
                  <a:pt x="140" y="290"/>
                </a:lnTo>
                <a:lnTo>
                  <a:pt x="134" y="290"/>
                </a:lnTo>
                <a:lnTo>
                  <a:pt x="129" y="290"/>
                </a:lnTo>
                <a:lnTo>
                  <a:pt x="124" y="285"/>
                </a:lnTo>
                <a:lnTo>
                  <a:pt x="124" y="279"/>
                </a:lnTo>
                <a:lnTo>
                  <a:pt x="124" y="273"/>
                </a:lnTo>
                <a:lnTo>
                  <a:pt x="124" y="268"/>
                </a:lnTo>
                <a:lnTo>
                  <a:pt x="119" y="268"/>
                </a:lnTo>
                <a:lnTo>
                  <a:pt x="114" y="268"/>
                </a:lnTo>
                <a:lnTo>
                  <a:pt x="109" y="268"/>
                </a:lnTo>
                <a:lnTo>
                  <a:pt x="103" y="268"/>
                </a:lnTo>
                <a:lnTo>
                  <a:pt x="98" y="273"/>
                </a:lnTo>
                <a:lnTo>
                  <a:pt x="93" y="273"/>
                </a:lnTo>
                <a:lnTo>
                  <a:pt x="88" y="268"/>
                </a:lnTo>
                <a:lnTo>
                  <a:pt x="83" y="262"/>
                </a:lnTo>
                <a:lnTo>
                  <a:pt x="88" y="256"/>
                </a:lnTo>
                <a:lnTo>
                  <a:pt x="93" y="250"/>
                </a:lnTo>
                <a:lnTo>
                  <a:pt x="88" y="245"/>
                </a:lnTo>
                <a:lnTo>
                  <a:pt x="83" y="245"/>
                </a:lnTo>
                <a:lnTo>
                  <a:pt x="83" y="250"/>
                </a:lnTo>
                <a:lnTo>
                  <a:pt x="78" y="250"/>
                </a:lnTo>
                <a:lnTo>
                  <a:pt x="78" y="256"/>
                </a:lnTo>
                <a:lnTo>
                  <a:pt x="78" y="262"/>
                </a:lnTo>
                <a:lnTo>
                  <a:pt x="73" y="262"/>
                </a:lnTo>
                <a:lnTo>
                  <a:pt x="73" y="256"/>
                </a:lnTo>
                <a:lnTo>
                  <a:pt x="67" y="256"/>
                </a:lnTo>
                <a:lnTo>
                  <a:pt x="62" y="256"/>
                </a:lnTo>
                <a:lnTo>
                  <a:pt x="62" y="262"/>
                </a:lnTo>
                <a:lnTo>
                  <a:pt x="62" y="268"/>
                </a:lnTo>
                <a:lnTo>
                  <a:pt x="62" y="273"/>
                </a:lnTo>
                <a:lnTo>
                  <a:pt x="67" y="279"/>
                </a:lnTo>
                <a:lnTo>
                  <a:pt x="73" y="279"/>
                </a:lnTo>
                <a:lnTo>
                  <a:pt x="73" y="285"/>
                </a:lnTo>
                <a:lnTo>
                  <a:pt x="67" y="290"/>
                </a:lnTo>
                <a:lnTo>
                  <a:pt x="62" y="290"/>
                </a:lnTo>
                <a:lnTo>
                  <a:pt x="52" y="285"/>
                </a:lnTo>
                <a:lnTo>
                  <a:pt x="47" y="285"/>
                </a:lnTo>
                <a:lnTo>
                  <a:pt x="47" y="290"/>
                </a:lnTo>
                <a:lnTo>
                  <a:pt x="42" y="290"/>
                </a:lnTo>
                <a:lnTo>
                  <a:pt x="36" y="290"/>
                </a:lnTo>
                <a:lnTo>
                  <a:pt x="31" y="285"/>
                </a:lnTo>
                <a:lnTo>
                  <a:pt x="31" y="279"/>
                </a:lnTo>
                <a:lnTo>
                  <a:pt x="26" y="273"/>
                </a:lnTo>
                <a:lnTo>
                  <a:pt x="21" y="273"/>
                </a:lnTo>
                <a:lnTo>
                  <a:pt x="21" y="279"/>
                </a:lnTo>
                <a:lnTo>
                  <a:pt x="21" y="285"/>
                </a:lnTo>
                <a:lnTo>
                  <a:pt x="16" y="285"/>
                </a:lnTo>
                <a:lnTo>
                  <a:pt x="11" y="285"/>
                </a:lnTo>
                <a:lnTo>
                  <a:pt x="5" y="290"/>
                </a:lnTo>
                <a:close/>
              </a:path>
            </a:pathLst>
          </a:custGeom>
          <a:solidFill>
            <a:srgbClr val="500000">
              <a:alpha val="79999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69" name="Freeform 26"/>
          <p:cNvSpPr>
            <a:spLocks/>
          </p:cNvSpPr>
          <p:nvPr/>
        </p:nvSpPr>
        <p:spPr bwMode="auto">
          <a:xfrm>
            <a:off x="2560639" y="1862138"/>
            <a:ext cx="669925" cy="521494"/>
          </a:xfrm>
          <a:custGeom>
            <a:avLst/>
            <a:gdLst>
              <a:gd name="T0" fmla="*/ 2147483647 w 485"/>
              <a:gd name="T1" fmla="*/ 2147483647 h 484"/>
              <a:gd name="T2" fmla="*/ 2147483647 w 485"/>
              <a:gd name="T3" fmla="*/ 2147483647 h 484"/>
              <a:gd name="T4" fmla="*/ 2147483647 w 485"/>
              <a:gd name="T5" fmla="*/ 2147483647 h 484"/>
              <a:gd name="T6" fmla="*/ 2147483647 w 485"/>
              <a:gd name="T7" fmla="*/ 2147483647 h 484"/>
              <a:gd name="T8" fmla="*/ 2147483647 w 485"/>
              <a:gd name="T9" fmla="*/ 2147483647 h 484"/>
              <a:gd name="T10" fmla="*/ 2147483647 w 485"/>
              <a:gd name="T11" fmla="*/ 2147483647 h 484"/>
              <a:gd name="T12" fmla="*/ 2147483647 w 485"/>
              <a:gd name="T13" fmla="*/ 2147483647 h 484"/>
              <a:gd name="T14" fmla="*/ 2147483647 w 485"/>
              <a:gd name="T15" fmla="*/ 2147483647 h 484"/>
              <a:gd name="T16" fmla="*/ 0 w 485"/>
              <a:gd name="T17" fmla="*/ 2147483647 h 484"/>
              <a:gd name="T18" fmla="*/ 2147483647 w 485"/>
              <a:gd name="T19" fmla="*/ 2147483647 h 484"/>
              <a:gd name="T20" fmla="*/ 2147483647 w 485"/>
              <a:gd name="T21" fmla="*/ 2147483647 h 484"/>
              <a:gd name="T22" fmla="*/ 2147483647 w 485"/>
              <a:gd name="T23" fmla="*/ 2147483647 h 484"/>
              <a:gd name="T24" fmla="*/ 2147483647 w 485"/>
              <a:gd name="T25" fmla="*/ 2147483647 h 484"/>
              <a:gd name="T26" fmla="*/ 2147483647 w 485"/>
              <a:gd name="T27" fmla="*/ 2147483647 h 484"/>
              <a:gd name="T28" fmla="*/ 2147483647 w 485"/>
              <a:gd name="T29" fmla="*/ 2147483647 h 484"/>
              <a:gd name="T30" fmla="*/ 2147483647 w 485"/>
              <a:gd name="T31" fmla="*/ 2147483647 h 484"/>
              <a:gd name="T32" fmla="*/ 2147483647 w 485"/>
              <a:gd name="T33" fmla="*/ 0 h 484"/>
              <a:gd name="T34" fmla="*/ 2147483647 w 485"/>
              <a:gd name="T35" fmla="*/ 2147483647 h 484"/>
              <a:gd name="T36" fmla="*/ 2147483647 w 485"/>
              <a:gd name="T37" fmla="*/ 2147483647 h 484"/>
              <a:gd name="T38" fmla="*/ 2147483647 w 485"/>
              <a:gd name="T39" fmla="*/ 2147483647 h 484"/>
              <a:gd name="T40" fmla="*/ 2147483647 w 485"/>
              <a:gd name="T41" fmla="*/ 2147483647 h 484"/>
              <a:gd name="T42" fmla="*/ 2147483647 w 485"/>
              <a:gd name="T43" fmla="*/ 2147483647 h 484"/>
              <a:gd name="T44" fmla="*/ 2147483647 w 485"/>
              <a:gd name="T45" fmla="*/ 2147483647 h 484"/>
              <a:gd name="T46" fmla="*/ 2147483647 w 485"/>
              <a:gd name="T47" fmla="*/ 2147483647 h 484"/>
              <a:gd name="T48" fmla="*/ 2147483647 w 485"/>
              <a:gd name="T49" fmla="*/ 2147483647 h 484"/>
              <a:gd name="T50" fmla="*/ 2147483647 w 485"/>
              <a:gd name="T51" fmla="*/ 2147483647 h 484"/>
              <a:gd name="T52" fmla="*/ 2147483647 w 485"/>
              <a:gd name="T53" fmla="*/ 2147483647 h 484"/>
              <a:gd name="T54" fmla="*/ 2147483647 w 485"/>
              <a:gd name="T55" fmla="*/ 2147483647 h 484"/>
              <a:gd name="T56" fmla="*/ 2147483647 w 485"/>
              <a:gd name="T57" fmla="*/ 2147483647 h 484"/>
              <a:gd name="T58" fmla="*/ 2147483647 w 485"/>
              <a:gd name="T59" fmla="*/ 2147483647 h 484"/>
              <a:gd name="T60" fmla="*/ 2147483647 w 485"/>
              <a:gd name="T61" fmla="*/ 2147483647 h 484"/>
              <a:gd name="T62" fmla="*/ 2147483647 w 485"/>
              <a:gd name="T63" fmla="*/ 2147483647 h 484"/>
              <a:gd name="T64" fmla="*/ 2147483647 w 485"/>
              <a:gd name="T65" fmla="*/ 2147483647 h 484"/>
              <a:gd name="T66" fmla="*/ 2147483647 w 485"/>
              <a:gd name="T67" fmla="*/ 2147483647 h 484"/>
              <a:gd name="T68" fmla="*/ 2147483647 w 485"/>
              <a:gd name="T69" fmla="*/ 2147483647 h 484"/>
              <a:gd name="T70" fmla="*/ 2147483647 w 485"/>
              <a:gd name="T71" fmla="*/ 2147483647 h 484"/>
              <a:gd name="T72" fmla="*/ 2147483647 w 485"/>
              <a:gd name="T73" fmla="*/ 2147483647 h 484"/>
              <a:gd name="T74" fmla="*/ 2147483647 w 485"/>
              <a:gd name="T75" fmla="*/ 2147483647 h 484"/>
              <a:gd name="T76" fmla="*/ 2147483647 w 485"/>
              <a:gd name="T77" fmla="*/ 2147483647 h 484"/>
              <a:gd name="T78" fmla="*/ 2147483647 w 485"/>
              <a:gd name="T79" fmla="*/ 2147483647 h 484"/>
              <a:gd name="T80" fmla="*/ 2147483647 w 485"/>
              <a:gd name="T81" fmla="*/ 2147483647 h 484"/>
              <a:gd name="T82" fmla="*/ 2147483647 w 485"/>
              <a:gd name="T83" fmla="*/ 2147483647 h 484"/>
              <a:gd name="T84" fmla="*/ 2147483647 w 485"/>
              <a:gd name="T85" fmla="*/ 2147483647 h 484"/>
              <a:gd name="T86" fmla="*/ 2147483647 w 485"/>
              <a:gd name="T87" fmla="*/ 2147483647 h 484"/>
              <a:gd name="T88" fmla="*/ 2147483647 w 485"/>
              <a:gd name="T89" fmla="*/ 2147483647 h 484"/>
              <a:gd name="T90" fmla="*/ 2147483647 w 485"/>
              <a:gd name="T91" fmla="*/ 2147483647 h 484"/>
              <a:gd name="T92" fmla="*/ 2147483647 w 485"/>
              <a:gd name="T93" fmla="*/ 2147483647 h 484"/>
              <a:gd name="T94" fmla="*/ 2147483647 w 485"/>
              <a:gd name="T95" fmla="*/ 2147483647 h 484"/>
              <a:gd name="T96" fmla="*/ 2147483647 w 485"/>
              <a:gd name="T97" fmla="*/ 2147483647 h 484"/>
              <a:gd name="T98" fmla="*/ 2147483647 w 485"/>
              <a:gd name="T99" fmla="*/ 2147483647 h 484"/>
              <a:gd name="T100" fmla="*/ 2147483647 w 485"/>
              <a:gd name="T101" fmla="*/ 2147483647 h 484"/>
              <a:gd name="T102" fmla="*/ 2147483647 w 485"/>
              <a:gd name="T103" fmla="*/ 2147483647 h 484"/>
              <a:gd name="T104" fmla="*/ 2147483647 w 485"/>
              <a:gd name="T105" fmla="*/ 2147483647 h 484"/>
              <a:gd name="T106" fmla="*/ 2147483647 w 485"/>
              <a:gd name="T107" fmla="*/ 2147483647 h 48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85"/>
              <a:gd name="T163" fmla="*/ 0 h 484"/>
              <a:gd name="T164" fmla="*/ 485 w 485"/>
              <a:gd name="T165" fmla="*/ 484 h 48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85" h="484">
                <a:moveTo>
                  <a:pt x="26" y="336"/>
                </a:moveTo>
                <a:lnTo>
                  <a:pt x="26" y="330"/>
                </a:lnTo>
                <a:lnTo>
                  <a:pt x="26" y="319"/>
                </a:lnTo>
                <a:lnTo>
                  <a:pt x="26" y="279"/>
                </a:lnTo>
                <a:lnTo>
                  <a:pt x="31" y="279"/>
                </a:lnTo>
                <a:lnTo>
                  <a:pt x="67" y="279"/>
                </a:lnTo>
                <a:lnTo>
                  <a:pt x="67" y="256"/>
                </a:lnTo>
                <a:lnTo>
                  <a:pt x="62" y="233"/>
                </a:lnTo>
                <a:lnTo>
                  <a:pt x="67" y="216"/>
                </a:lnTo>
                <a:lnTo>
                  <a:pt x="73" y="211"/>
                </a:lnTo>
                <a:lnTo>
                  <a:pt x="78" y="199"/>
                </a:lnTo>
                <a:lnTo>
                  <a:pt x="83" y="188"/>
                </a:lnTo>
                <a:lnTo>
                  <a:pt x="83" y="182"/>
                </a:lnTo>
                <a:lnTo>
                  <a:pt x="83" y="176"/>
                </a:lnTo>
                <a:lnTo>
                  <a:pt x="83" y="171"/>
                </a:lnTo>
                <a:lnTo>
                  <a:pt x="83" y="165"/>
                </a:lnTo>
                <a:lnTo>
                  <a:pt x="88" y="154"/>
                </a:lnTo>
                <a:lnTo>
                  <a:pt x="73" y="142"/>
                </a:lnTo>
                <a:lnTo>
                  <a:pt x="57" y="131"/>
                </a:lnTo>
                <a:lnTo>
                  <a:pt x="52" y="125"/>
                </a:lnTo>
                <a:lnTo>
                  <a:pt x="47" y="125"/>
                </a:lnTo>
                <a:lnTo>
                  <a:pt x="42" y="119"/>
                </a:lnTo>
                <a:lnTo>
                  <a:pt x="31" y="119"/>
                </a:lnTo>
                <a:lnTo>
                  <a:pt x="26" y="114"/>
                </a:lnTo>
                <a:lnTo>
                  <a:pt x="16" y="108"/>
                </a:lnTo>
                <a:lnTo>
                  <a:pt x="6" y="97"/>
                </a:lnTo>
                <a:lnTo>
                  <a:pt x="0" y="97"/>
                </a:lnTo>
                <a:lnTo>
                  <a:pt x="6" y="91"/>
                </a:lnTo>
                <a:lnTo>
                  <a:pt x="16" y="91"/>
                </a:lnTo>
                <a:lnTo>
                  <a:pt x="21" y="85"/>
                </a:lnTo>
                <a:lnTo>
                  <a:pt x="26" y="68"/>
                </a:lnTo>
                <a:lnTo>
                  <a:pt x="42" y="40"/>
                </a:lnTo>
                <a:lnTo>
                  <a:pt x="47" y="40"/>
                </a:lnTo>
                <a:lnTo>
                  <a:pt x="47" y="34"/>
                </a:lnTo>
                <a:lnTo>
                  <a:pt x="67" y="23"/>
                </a:lnTo>
                <a:lnTo>
                  <a:pt x="78" y="17"/>
                </a:lnTo>
                <a:lnTo>
                  <a:pt x="93" y="17"/>
                </a:lnTo>
                <a:lnTo>
                  <a:pt x="109" y="17"/>
                </a:lnTo>
                <a:lnTo>
                  <a:pt x="124" y="23"/>
                </a:lnTo>
                <a:lnTo>
                  <a:pt x="145" y="28"/>
                </a:lnTo>
                <a:lnTo>
                  <a:pt x="150" y="28"/>
                </a:lnTo>
                <a:lnTo>
                  <a:pt x="150" y="23"/>
                </a:lnTo>
                <a:lnTo>
                  <a:pt x="140" y="17"/>
                </a:lnTo>
                <a:lnTo>
                  <a:pt x="140" y="11"/>
                </a:lnTo>
                <a:lnTo>
                  <a:pt x="145" y="11"/>
                </a:lnTo>
                <a:lnTo>
                  <a:pt x="150" y="11"/>
                </a:lnTo>
                <a:lnTo>
                  <a:pt x="155" y="17"/>
                </a:lnTo>
                <a:lnTo>
                  <a:pt x="165" y="23"/>
                </a:lnTo>
                <a:lnTo>
                  <a:pt x="170" y="17"/>
                </a:lnTo>
                <a:lnTo>
                  <a:pt x="165" y="11"/>
                </a:lnTo>
                <a:lnTo>
                  <a:pt x="186" y="0"/>
                </a:lnTo>
                <a:lnTo>
                  <a:pt x="191" y="0"/>
                </a:lnTo>
                <a:lnTo>
                  <a:pt x="191" y="5"/>
                </a:lnTo>
                <a:lnTo>
                  <a:pt x="196" y="17"/>
                </a:lnTo>
                <a:lnTo>
                  <a:pt x="212" y="28"/>
                </a:lnTo>
                <a:lnTo>
                  <a:pt x="217" y="40"/>
                </a:lnTo>
                <a:lnTo>
                  <a:pt x="232" y="57"/>
                </a:lnTo>
                <a:lnTo>
                  <a:pt x="243" y="68"/>
                </a:lnTo>
                <a:lnTo>
                  <a:pt x="248" y="74"/>
                </a:lnTo>
                <a:lnTo>
                  <a:pt x="263" y="85"/>
                </a:lnTo>
                <a:lnTo>
                  <a:pt x="294" y="97"/>
                </a:lnTo>
                <a:lnTo>
                  <a:pt x="310" y="79"/>
                </a:lnTo>
                <a:lnTo>
                  <a:pt x="315" y="74"/>
                </a:lnTo>
                <a:lnTo>
                  <a:pt x="320" y="62"/>
                </a:lnTo>
                <a:lnTo>
                  <a:pt x="325" y="62"/>
                </a:lnTo>
                <a:lnTo>
                  <a:pt x="330" y="62"/>
                </a:lnTo>
                <a:lnTo>
                  <a:pt x="330" y="68"/>
                </a:lnTo>
                <a:lnTo>
                  <a:pt x="335" y="68"/>
                </a:lnTo>
                <a:lnTo>
                  <a:pt x="341" y="68"/>
                </a:lnTo>
                <a:lnTo>
                  <a:pt x="361" y="79"/>
                </a:lnTo>
                <a:lnTo>
                  <a:pt x="372" y="85"/>
                </a:lnTo>
                <a:lnTo>
                  <a:pt x="377" y="91"/>
                </a:lnTo>
                <a:lnTo>
                  <a:pt x="382" y="91"/>
                </a:lnTo>
                <a:lnTo>
                  <a:pt x="387" y="91"/>
                </a:lnTo>
                <a:lnTo>
                  <a:pt x="402" y="97"/>
                </a:lnTo>
                <a:lnTo>
                  <a:pt x="413" y="97"/>
                </a:lnTo>
                <a:lnTo>
                  <a:pt x="428" y="97"/>
                </a:lnTo>
                <a:lnTo>
                  <a:pt x="439" y="97"/>
                </a:lnTo>
                <a:lnTo>
                  <a:pt x="454" y="102"/>
                </a:lnTo>
                <a:lnTo>
                  <a:pt x="454" y="119"/>
                </a:lnTo>
                <a:lnTo>
                  <a:pt x="459" y="119"/>
                </a:lnTo>
                <a:lnTo>
                  <a:pt x="464" y="125"/>
                </a:lnTo>
                <a:lnTo>
                  <a:pt x="464" y="136"/>
                </a:lnTo>
                <a:lnTo>
                  <a:pt x="459" y="171"/>
                </a:lnTo>
                <a:lnTo>
                  <a:pt x="454" y="193"/>
                </a:lnTo>
                <a:lnTo>
                  <a:pt x="469" y="193"/>
                </a:lnTo>
                <a:lnTo>
                  <a:pt x="480" y="199"/>
                </a:lnTo>
                <a:lnTo>
                  <a:pt x="480" y="205"/>
                </a:lnTo>
                <a:lnTo>
                  <a:pt x="480" y="228"/>
                </a:lnTo>
                <a:lnTo>
                  <a:pt x="480" y="233"/>
                </a:lnTo>
                <a:lnTo>
                  <a:pt x="480" y="245"/>
                </a:lnTo>
                <a:lnTo>
                  <a:pt x="485" y="256"/>
                </a:lnTo>
                <a:lnTo>
                  <a:pt x="485" y="262"/>
                </a:lnTo>
                <a:lnTo>
                  <a:pt x="485" y="267"/>
                </a:lnTo>
                <a:lnTo>
                  <a:pt x="459" y="267"/>
                </a:lnTo>
                <a:lnTo>
                  <a:pt x="454" y="273"/>
                </a:lnTo>
                <a:lnTo>
                  <a:pt x="454" y="296"/>
                </a:lnTo>
                <a:lnTo>
                  <a:pt x="449" y="307"/>
                </a:lnTo>
                <a:lnTo>
                  <a:pt x="449" y="324"/>
                </a:lnTo>
                <a:lnTo>
                  <a:pt x="433" y="336"/>
                </a:lnTo>
                <a:lnTo>
                  <a:pt x="433" y="342"/>
                </a:lnTo>
                <a:lnTo>
                  <a:pt x="423" y="342"/>
                </a:lnTo>
                <a:lnTo>
                  <a:pt x="418" y="342"/>
                </a:lnTo>
                <a:lnTo>
                  <a:pt x="418" y="347"/>
                </a:lnTo>
                <a:lnTo>
                  <a:pt x="418" y="353"/>
                </a:lnTo>
                <a:lnTo>
                  <a:pt x="423" y="353"/>
                </a:lnTo>
                <a:lnTo>
                  <a:pt x="423" y="359"/>
                </a:lnTo>
                <a:lnTo>
                  <a:pt x="413" y="359"/>
                </a:lnTo>
                <a:lnTo>
                  <a:pt x="408" y="364"/>
                </a:lnTo>
                <a:lnTo>
                  <a:pt x="402" y="364"/>
                </a:lnTo>
                <a:lnTo>
                  <a:pt x="392" y="359"/>
                </a:lnTo>
                <a:lnTo>
                  <a:pt x="387" y="359"/>
                </a:lnTo>
                <a:lnTo>
                  <a:pt x="377" y="359"/>
                </a:lnTo>
                <a:lnTo>
                  <a:pt x="377" y="353"/>
                </a:lnTo>
                <a:lnTo>
                  <a:pt x="361" y="370"/>
                </a:lnTo>
                <a:lnTo>
                  <a:pt x="366" y="387"/>
                </a:lnTo>
                <a:lnTo>
                  <a:pt x="366" y="393"/>
                </a:lnTo>
                <a:lnTo>
                  <a:pt x="366" y="421"/>
                </a:lnTo>
                <a:lnTo>
                  <a:pt x="361" y="450"/>
                </a:lnTo>
                <a:lnTo>
                  <a:pt x="330" y="438"/>
                </a:lnTo>
                <a:lnTo>
                  <a:pt x="315" y="438"/>
                </a:lnTo>
                <a:lnTo>
                  <a:pt x="299" y="455"/>
                </a:lnTo>
                <a:lnTo>
                  <a:pt x="294" y="455"/>
                </a:lnTo>
                <a:lnTo>
                  <a:pt x="274" y="450"/>
                </a:lnTo>
                <a:lnTo>
                  <a:pt x="263" y="444"/>
                </a:lnTo>
                <a:lnTo>
                  <a:pt x="253" y="455"/>
                </a:lnTo>
                <a:lnTo>
                  <a:pt x="243" y="467"/>
                </a:lnTo>
                <a:lnTo>
                  <a:pt x="237" y="467"/>
                </a:lnTo>
                <a:lnTo>
                  <a:pt x="222" y="461"/>
                </a:lnTo>
                <a:lnTo>
                  <a:pt x="217" y="473"/>
                </a:lnTo>
                <a:lnTo>
                  <a:pt x="207" y="467"/>
                </a:lnTo>
                <a:lnTo>
                  <a:pt x="201" y="461"/>
                </a:lnTo>
                <a:lnTo>
                  <a:pt x="191" y="461"/>
                </a:lnTo>
                <a:lnTo>
                  <a:pt x="191" y="455"/>
                </a:lnTo>
                <a:lnTo>
                  <a:pt x="186" y="450"/>
                </a:lnTo>
                <a:lnTo>
                  <a:pt x="181" y="455"/>
                </a:lnTo>
                <a:lnTo>
                  <a:pt x="176" y="484"/>
                </a:lnTo>
                <a:lnTo>
                  <a:pt x="165" y="484"/>
                </a:lnTo>
                <a:lnTo>
                  <a:pt x="160" y="478"/>
                </a:lnTo>
                <a:lnTo>
                  <a:pt x="145" y="478"/>
                </a:lnTo>
                <a:lnTo>
                  <a:pt x="140" y="478"/>
                </a:lnTo>
                <a:lnTo>
                  <a:pt x="134" y="478"/>
                </a:lnTo>
                <a:lnTo>
                  <a:pt x="134" y="461"/>
                </a:lnTo>
                <a:lnTo>
                  <a:pt x="129" y="455"/>
                </a:lnTo>
                <a:lnTo>
                  <a:pt x="129" y="444"/>
                </a:lnTo>
                <a:lnTo>
                  <a:pt x="129" y="438"/>
                </a:lnTo>
                <a:lnTo>
                  <a:pt x="140" y="416"/>
                </a:lnTo>
                <a:lnTo>
                  <a:pt x="134" y="416"/>
                </a:lnTo>
                <a:lnTo>
                  <a:pt x="129" y="410"/>
                </a:lnTo>
                <a:lnTo>
                  <a:pt x="119" y="404"/>
                </a:lnTo>
                <a:lnTo>
                  <a:pt x="114" y="404"/>
                </a:lnTo>
                <a:lnTo>
                  <a:pt x="134" y="364"/>
                </a:lnTo>
                <a:lnTo>
                  <a:pt x="129" y="364"/>
                </a:lnTo>
                <a:lnTo>
                  <a:pt x="124" y="364"/>
                </a:lnTo>
                <a:lnTo>
                  <a:pt x="98" y="364"/>
                </a:lnTo>
                <a:lnTo>
                  <a:pt x="78" y="370"/>
                </a:lnTo>
                <a:lnTo>
                  <a:pt x="67" y="370"/>
                </a:lnTo>
                <a:lnTo>
                  <a:pt x="62" y="370"/>
                </a:lnTo>
                <a:lnTo>
                  <a:pt x="62" y="364"/>
                </a:lnTo>
                <a:lnTo>
                  <a:pt x="57" y="359"/>
                </a:lnTo>
                <a:lnTo>
                  <a:pt x="47" y="353"/>
                </a:lnTo>
                <a:lnTo>
                  <a:pt x="42" y="347"/>
                </a:lnTo>
                <a:lnTo>
                  <a:pt x="26" y="342"/>
                </a:lnTo>
                <a:lnTo>
                  <a:pt x="26" y="336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70" name="Freeform 27"/>
          <p:cNvSpPr>
            <a:spLocks/>
          </p:cNvSpPr>
          <p:nvPr/>
        </p:nvSpPr>
        <p:spPr bwMode="auto">
          <a:xfrm>
            <a:off x="2717800" y="2984897"/>
            <a:ext cx="592138" cy="781050"/>
          </a:xfrm>
          <a:custGeom>
            <a:avLst/>
            <a:gdLst>
              <a:gd name="T0" fmla="*/ 2147483647 w 428"/>
              <a:gd name="T1" fmla="*/ 2147483647 h 724"/>
              <a:gd name="T2" fmla="*/ 2147483647 w 428"/>
              <a:gd name="T3" fmla="*/ 0 h 724"/>
              <a:gd name="T4" fmla="*/ 2147483647 w 428"/>
              <a:gd name="T5" fmla="*/ 2147483647 h 724"/>
              <a:gd name="T6" fmla="*/ 2147483647 w 428"/>
              <a:gd name="T7" fmla="*/ 2147483647 h 724"/>
              <a:gd name="T8" fmla="*/ 2147483647 w 428"/>
              <a:gd name="T9" fmla="*/ 2147483647 h 724"/>
              <a:gd name="T10" fmla="*/ 2147483647 w 428"/>
              <a:gd name="T11" fmla="*/ 2147483647 h 724"/>
              <a:gd name="T12" fmla="*/ 2147483647 w 428"/>
              <a:gd name="T13" fmla="*/ 2147483647 h 724"/>
              <a:gd name="T14" fmla="*/ 2147483647 w 428"/>
              <a:gd name="T15" fmla="*/ 2147483647 h 724"/>
              <a:gd name="T16" fmla="*/ 2147483647 w 428"/>
              <a:gd name="T17" fmla="*/ 2147483647 h 724"/>
              <a:gd name="T18" fmla="*/ 2147483647 w 428"/>
              <a:gd name="T19" fmla="*/ 2147483647 h 724"/>
              <a:gd name="T20" fmla="*/ 2147483647 w 428"/>
              <a:gd name="T21" fmla="*/ 2147483647 h 724"/>
              <a:gd name="T22" fmla="*/ 2147483647 w 428"/>
              <a:gd name="T23" fmla="*/ 2147483647 h 724"/>
              <a:gd name="T24" fmla="*/ 2147483647 w 428"/>
              <a:gd name="T25" fmla="*/ 2147483647 h 724"/>
              <a:gd name="T26" fmla="*/ 2147483647 w 428"/>
              <a:gd name="T27" fmla="*/ 2147483647 h 724"/>
              <a:gd name="T28" fmla="*/ 2147483647 w 428"/>
              <a:gd name="T29" fmla="*/ 2147483647 h 724"/>
              <a:gd name="T30" fmla="*/ 2147483647 w 428"/>
              <a:gd name="T31" fmla="*/ 2147483647 h 724"/>
              <a:gd name="T32" fmla="*/ 2147483647 w 428"/>
              <a:gd name="T33" fmla="*/ 2147483647 h 724"/>
              <a:gd name="T34" fmla="*/ 2147483647 w 428"/>
              <a:gd name="T35" fmla="*/ 2147483647 h 724"/>
              <a:gd name="T36" fmla="*/ 2147483647 w 428"/>
              <a:gd name="T37" fmla="*/ 2147483647 h 724"/>
              <a:gd name="T38" fmla="*/ 2147483647 w 428"/>
              <a:gd name="T39" fmla="*/ 2147483647 h 724"/>
              <a:gd name="T40" fmla="*/ 2147483647 w 428"/>
              <a:gd name="T41" fmla="*/ 2147483647 h 724"/>
              <a:gd name="T42" fmla="*/ 2147483647 w 428"/>
              <a:gd name="T43" fmla="*/ 2147483647 h 724"/>
              <a:gd name="T44" fmla="*/ 2147483647 w 428"/>
              <a:gd name="T45" fmla="*/ 2147483647 h 724"/>
              <a:gd name="T46" fmla="*/ 2147483647 w 428"/>
              <a:gd name="T47" fmla="*/ 2147483647 h 724"/>
              <a:gd name="T48" fmla="*/ 2147483647 w 428"/>
              <a:gd name="T49" fmla="*/ 2147483647 h 724"/>
              <a:gd name="T50" fmla="*/ 2147483647 w 428"/>
              <a:gd name="T51" fmla="*/ 2147483647 h 724"/>
              <a:gd name="T52" fmla="*/ 2147483647 w 428"/>
              <a:gd name="T53" fmla="*/ 2147483647 h 724"/>
              <a:gd name="T54" fmla="*/ 2147483647 w 428"/>
              <a:gd name="T55" fmla="*/ 2147483647 h 724"/>
              <a:gd name="T56" fmla="*/ 2147483647 w 428"/>
              <a:gd name="T57" fmla="*/ 2147483647 h 724"/>
              <a:gd name="T58" fmla="*/ 2147483647 w 428"/>
              <a:gd name="T59" fmla="*/ 2147483647 h 724"/>
              <a:gd name="T60" fmla="*/ 2147483647 w 428"/>
              <a:gd name="T61" fmla="*/ 2147483647 h 724"/>
              <a:gd name="T62" fmla="*/ 2147483647 w 428"/>
              <a:gd name="T63" fmla="*/ 2147483647 h 724"/>
              <a:gd name="T64" fmla="*/ 2147483647 w 428"/>
              <a:gd name="T65" fmla="*/ 2147483647 h 724"/>
              <a:gd name="T66" fmla="*/ 2147483647 w 428"/>
              <a:gd name="T67" fmla="*/ 2147483647 h 724"/>
              <a:gd name="T68" fmla="*/ 2147483647 w 428"/>
              <a:gd name="T69" fmla="*/ 2147483647 h 724"/>
              <a:gd name="T70" fmla="*/ 2147483647 w 428"/>
              <a:gd name="T71" fmla="*/ 2147483647 h 724"/>
              <a:gd name="T72" fmla="*/ 2147483647 w 428"/>
              <a:gd name="T73" fmla="*/ 2147483647 h 724"/>
              <a:gd name="T74" fmla="*/ 2147483647 w 428"/>
              <a:gd name="T75" fmla="*/ 2147483647 h 724"/>
              <a:gd name="T76" fmla="*/ 2147483647 w 428"/>
              <a:gd name="T77" fmla="*/ 2147483647 h 724"/>
              <a:gd name="T78" fmla="*/ 2147483647 w 428"/>
              <a:gd name="T79" fmla="*/ 2147483647 h 724"/>
              <a:gd name="T80" fmla="*/ 2147483647 w 428"/>
              <a:gd name="T81" fmla="*/ 2147483647 h 724"/>
              <a:gd name="T82" fmla="*/ 0 w 428"/>
              <a:gd name="T83" fmla="*/ 2147483647 h 724"/>
              <a:gd name="T84" fmla="*/ 2147483647 w 428"/>
              <a:gd name="T85" fmla="*/ 2147483647 h 724"/>
              <a:gd name="T86" fmla="*/ 2147483647 w 428"/>
              <a:gd name="T87" fmla="*/ 2147483647 h 724"/>
              <a:gd name="T88" fmla="*/ 2147483647 w 428"/>
              <a:gd name="T89" fmla="*/ 2147483647 h 724"/>
              <a:gd name="T90" fmla="*/ 2147483647 w 428"/>
              <a:gd name="T91" fmla="*/ 2147483647 h 724"/>
              <a:gd name="T92" fmla="*/ 2147483647 w 428"/>
              <a:gd name="T93" fmla="*/ 2147483647 h 724"/>
              <a:gd name="T94" fmla="*/ 2147483647 w 428"/>
              <a:gd name="T95" fmla="*/ 2147483647 h 724"/>
              <a:gd name="T96" fmla="*/ 2147483647 w 428"/>
              <a:gd name="T97" fmla="*/ 2147483647 h 724"/>
              <a:gd name="T98" fmla="*/ 2147483647 w 428"/>
              <a:gd name="T99" fmla="*/ 2147483647 h 724"/>
              <a:gd name="T100" fmla="*/ 2147483647 w 428"/>
              <a:gd name="T101" fmla="*/ 2147483647 h 724"/>
              <a:gd name="T102" fmla="*/ 2147483647 w 428"/>
              <a:gd name="T103" fmla="*/ 2147483647 h 724"/>
              <a:gd name="T104" fmla="*/ 2147483647 w 428"/>
              <a:gd name="T105" fmla="*/ 2147483647 h 724"/>
              <a:gd name="T106" fmla="*/ 2147483647 w 428"/>
              <a:gd name="T107" fmla="*/ 2147483647 h 724"/>
              <a:gd name="T108" fmla="*/ 2147483647 w 428"/>
              <a:gd name="T109" fmla="*/ 2147483647 h 724"/>
              <a:gd name="T110" fmla="*/ 2147483647 w 428"/>
              <a:gd name="T111" fmla="*/ 2147483647 h 724"/>
              <a:gd name="T112" fmla="*/ 2147483647 w 428"/>
              <a:gd name="T113" fmla="*/ 2147483647 h 724"/>
              <a:gd name="T114" fmla="*/ 2147483647 w 428"/>
              <a:gd name="T115" fmla="*/ 2147483647 h 724"/>
              <a:gd name="T116" fmla="*/ 2147483647 w 428"/>
              <a:gd name="T117" fmla="*/ 2147483647 h 724"/>
              <a:gd name="T118" fmla="*/ 2147483647 w 428"/>
              <a:gd name="T119" fmla="*/ 2147483647 h 724"/>
              <a:gd name="T120" fmla="*/ 2147483647 w 428"/>
              <a:gd name="T121" fmla="*/ 2147483647 h 72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28"/>
              <a:gd name="T184" fmla="*/ 0 h 724"/>
              <a:gd name="T185" fmla="*/ 428 w 428"/>
              <a:gd name="T186" fmla="*/ 724 h 72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28" h="724">
                <a:moveTo>
                  <a:pt x="185" y="12"/>
                </a:moveTo>
                <a:lnTo>
                  <a:pt x="185" y="17"/>
                </a:lnTo>
                <a:lnTo>
                  <a:pt x="196" y="17"/>
                </a:lnTo>
                <a:lnTo>
                  <a:pt x="206" y="17"/>
                </a:lnTo>
                <a:lnTo>
                  <a:pt x="242" y="34"/>
                </a:lnTo>
                <a:lnTo>
                  <a:pt x="273" y="40"/>
                </a:lnTo>
                <a:lnTo>
                  <a:pt x="278" y="34"/>
                </a:lnTo>
                <a:lnTo>
                  <a:pt x="278" y="23"/>
                </a:lnTo>
                <a:lnTo>
                  <a:pt x="283" y="17"/>
                </a:lnTo>
                <a:lnTo>
                  <a:pt x="288" y="0"/>
                </a:lnTo>
                <a:lnTo>
                  <a:pt x="325" y="17"/>
                </a:lnTo>
                <a:lnTo>
                  <a:pt x="325" y="23"/>
                </a:lnTo>
                <a:lnTo>
                  <a:pt x="345" y="29"/>
                </a:lnTo>
                <a:lnTo>
                  <a:pt x="345" y="34"/>
                </a:lnTo>
                <a:lnTo>
                  <a:pt x="345" y="40"/>
                </a:lnTo>
                <a:lnTo>
                  <a:pt x="350" y="40"/>
                </a:lnTo>
                <a:lnTo>
                  <a:pt x="355" y="40"/>
                </a:lnTo>
                <a:lnTo>
                  <a:pt x="350" y="57"/>
                </a:lnTo>
                <a:lnTo>
                  <a:pt x="355" y="57"/>
                </a:lnTo>
                <a:lnTo>
                  <a:pt x="361" y="63"/>
                </a:lnTo>
                <a:lnTo>
                  <a:pt x="366" y="63"/>
                </a:lnTo>
                <a:lnTo>
                  <a:pt x="371" y="63"/>
                </a:lnTo>
                <a:lnTo>
                  <a:pt x="371" y="69"/>
                </a:lnTo>
                <a:lnTo>
                  <a:pt x="392" y="97"/>
                </a:lnTo>
                <a:lnTo>
                  <a:pt x="402" y="108"/>
                </a:lnTo>
                <a:lnTo>
                  <a:pt x="407" y="126"/>
                </a:lnTo>
                <a:lnTo>
                  <a:pt x="397" y="137"/>
                </a:lnTo>
                <a:lnTo>
                  <a:pt x="397" y="143"/>
                </a:lnTo>
                <a:lnTo>
                  <a:pt x="376" y="154"/>
                </a:lnTo>
                <a:lnTo>
                  <a:pt x="366" y="143"/>
                </a:lnTo>
                <a:lnTo>
                  <a:pt x="340" y="154"/>
                </a:lnTo>
                <a:lnTo>
                  <a:pt x="340" y="160"/>
                </a:lnTo>
                <a:lnTo>
                  <a:pt x="355" y="165"/>
                </a:lnTo>
                <a:lnTo>
                  <a:pt x="350" y="171"/>
                </a:lnTo>
                <a:lnTo>
                  <a:pt x="350" y="177"/>
                </a:lnTo>
                <a:lnTo>
                  <a:pt x="350" y="188"/>
                </a:lnTo>
                <a:lnTo>
                  <a:pt x="345" y="194"/>
                </a:lnTo>
                <a:lnTo>
                  <a:pt x="355" y="200"/>
                </a:lnTo>
                <a:lnTo>
                  <a:pt x="350" y="205"/>
                </a:lnTo>
                <a:lnTo>
                  <a:pt x="355" y="217"/>
                </a:lnTo>
                <a:lnTo>
                  <a:pt x="361" y="222"/>
                </a:lnTo>
                <a:lnTo>
                  <a:pt x="376" y="239"/>
                </a:lnTo>
                <a:lnTo>
                  <a:pt x="376" y="245"/>
                </a:lnTo>
                <a:lnTo>
                  <a:pt x="381" y="245"/>
                </a:lnTo>
                <a:lnTo>
                  <a:pt x="386" y="251"/>
                </a:lnTo>
                <a:lnTo>
                  <a:pt x="381" y="257"/>
                </a:lnTo>
                <a:lnTo>
                  <a:pt x="386" y="257"/>
                </a:lnTo>
                <a:lnTo>
                  <a:pt x="386" y="262"/>
                </a:lnTo>
                <a:lnTo>
                  <a:pt x="386" y="268"/>
                </a:lnTo>
                <a:lnTo>
                  <a:pt x="386" y="274"/>
                </a:lnTo>
                <a:lnTo>
                  <a:pt x="386" y="279"/>
                </a:lnTo>
                <a:lnTo>
                  <a:pt x="376" y="279"/>
                </a:lnTo>
                <a:lnTo>
                  <a:pt x="361" y="268"/>
                </a:lnTo>
                <a:lnTo>
                  <a:pt x="350" y="279"/>
                </a:lnTo>
                <a:lnTo>
                  <a:pt x="361" y="291"/>
                </a:lnTo>
                <a:lnTo>
                  <a:pt x="345" y="302"/>
                </a:lnTo>
                <a:lnTo>
                  <a:pt x="340" y="353"/>
                </a:lnTo>
                <a:lnTo>
                  <a:pt x="340" y="376"/>
                </a:lnTo>
                <a:lnTo>
                  <a:pt x="330" y="376"/>
                </a:lnTo>
                <a:lnTo>
                  <a:pt x="325" y="376"/>
                </a:lnTo>
                <a:lnTo>
                  <a:pt x="319" y="382"/>
                </a:lnTo>
                <a:lnTo>
                  <a:pt x="319" y="422"/>
                </a:lnTo>
                <a:lnTo>
                  <a:pt x="325" y="422"/>
                </a:lnTo>
                <a:lnTo>
                  <a:pt x="325" y="439"/>
                </a:lnTo>
                <a:lnTo>
                  <a:pt x="330" y="439"/>
                </a:lnTo>
                <a:lnTo>
                  <a:pt x="366" y="445"/>
                </a:lnTo>
                <a:lnTo>
                  <a:pt x="366" y="456"/>
                </a:lnTo>
                <a:lnTo>
                  <a:pt x="412" y="473"/>
                </a:lnTo>
                <a:lnTo>
                  <a:pt x="407" y="490"/>
                </a:lnTo>
                <a:lnTo>
                  <a:pt x="402" y="490"/>
                </a:lnTo>
                <a:lnTo>
                  <a:pt x="392" y="490"/>
                </a:lnTo>
                <a:lnTo>
                  <a:pt x="386" y="501"/>
                </a:lnTo>
                <a:lnTo>
                  <a:pt x="381" y="507"/>
                </a:lnTo>
                <a:lnTo>
                  <a:pt x="386" y="513"/>
                </a:lnTo>
                <a:lnTo>
                  <a:pt x="392" y="530"/>
                </a:lnTo>
                <a:lnTo>
                  <a:pt x="392" y="536"/>
                </a:lnTo>
                <a:lnTo>
                  <a:pt x="397" y="553"/>
                </a:lnTo>
                <a:lnTo>
                  <a:pt x="407" y="564"/>
                </a:lnTo>
                <a:lnTo>
                  <a:pt x="417" y="570"/>
                </a:lnTo>
                <a:lnTo>
                  <a:pt x="428" y="576"/>
                </a:lnTo>
                <a:lnTo>
                  <a:pt x="428" y="581"/>
                </a:lnTo>
                <a:lnTo>
                  <a:pt x="407" y="593"/>
                </a:lnTo>
                <a:lnTo>
                  <a:pt x="412" y="604"/>
                </a:lnTo>
                <a:lnTo>
                  <a:pt x="407" y="610"/>
                </a:lnTo>
                <a:lnTo>
                  <a:pt x="402" y="615"/>
                </a:lnTo>
                <a:lnTo>
                  <a:pt x="397" y="621"/>
                </a:lnTo>
                <a:lnTo>
                  <a:pt x="392" y="627"/>
                </a:lnTo>
                <a:lnTo>
                  <a:pt x="386" y="627"/>
                </a:lnTo>
                <a:lnTo>
                  <a:pt x="381" y="627"/>
                </a:lnTo>
                <a:lnTo>
                  <a:pt x="376" y="627"/>
                </a:lnTo>
                <a:lnTo>
                  <a:pt x="371" y="627"/>
                </a:lnTo>
                <a:lnTo>
                  <a:pt x="366" y="627"/>
                </a:lnTo>
                <a:lnTo>
                  <a:pt x="361" y="633"/>
                </a:lnTo>
                <a:lnTo>
                  <a:pt x="361" y="638"/>
                </a:lnTo>
                <a:lnTo>
                  <a:pt x="361" y="644"/>
                </a:lnTo>
                <a:lnTo>
                  <a:pt x="355" y="644"/>
                </a:lnTo>
                <a:lnTo>
                  <a:pt x="355" y="638"/>
                </a:lnTo>
                <a:lnTo>
                  <a:pt x="350" y="633"/>
                </a:lnTo>
                <a:lnTo>
                  <a:pt x="350" y="638"/>
                </a:lnTo>
                <a:lnTo>
                  <a:pt x="345" y="638"/>
                </a:lnTo>
                <a:lnTo>
                  <a:pt x="340" y="638"/>
                </a:lnTo>
                <a:lnTo>
                  <a:pt x="335" y="638"/>
                </a:lnTo>
                <a:lnTo>
                  <a:pt x="330" y="638"/>
                </a:lnTo>
                <a:lnTo>
                  <a:pt x="330" y="644"/>
                </a:lnTo>
                <a:lnTo>
                  <a:pt x="325" y="644"/>
                </a:lnTo>
                <a:lnTo>
                  <a:pt x="319" y="644"/>
                </a:lnTo>
                <a:lnTo>
                  <a:pt x="314" y="644"/>
                </a:lnTo>
                <a:lnTo>
                  <a:pt x="309" y="650"/>
                </a:lnTo>
                <a:lnTo>
                  <a:pt x="304" y="655"/>
                </a:lnTo>
                <a:lnTo>
                  <a:pt x="299" y="655"/>
                </a:lnTo>
                <a:lnTo>
                  <a:pt x="294" y="655"/>
                </a:lnTo>
                <a:lnTo>
                  <a:pt x="288" y="655"/>
                </a:lnTo>
                <a:lnTo>
                  <a:pt x="288" y="661"/>
                </a:lnTo>
                <a:lnTo>
                  <a:pt x="283" y="661"/>
                </a:lnTo>
                <a:lnTo>
                  <a:pt x="288" y="661"/>
                </a:lnTo>
                <a:lnTo>
                  <a:pt x="288" y="667"/>
                </a:lnTo>
                <a:lnTo>
                  <a:pt x="294" y="667"/>
                </a:lnTo>
                <a:lnTo>
                  <a:pt x="299" y="667"/>
                </a:lnTo>
                <a:lnTo>
                  <a:pt x="299" y="672"/>
                </a:lnTo>
                <a:lnTo>
                  <a:pt x="299" y="678"/>
                </a:lnTo>
                <a:lnTo>
                  <a:pt x="294" y="678"/>
                </a:lnTo>
                <a:lnTo>
                  <a:pt x="288" y="678"/>
                </a:lnTo>
                <a:lnTo>
                  <a:pt x="283" y="678"/>
                </a:lnTo>
                <a:lnTo>
                  <a:pt x="278" y="678"/>
                </a:lnTo>
                <a:lnTo>
                  <a:pt x="278" y="672"/>
                </a:lnTo>
                <a:lnTo>
                  <a:pt x="273" y="672"/>
                </a:lnTo>
                <a:lnTo>
                  <a:pt x="273" y="667"/>
                </a:lnTo>
                <a:lnTo>
                  <a:pt x="268" y="667"/>
                </a:lnTo>
                <a:lnTo>
                  <a:pt x="268" y="672"/>
                </a:lnTo>
                <a:lnTo>
                  <a:pt x="268" y="678"/>
                </a:lnTo>
                <a:lnTo>
                  <a:pt x="263" y="684"/>
                </a:lnTo>
                <a:lnTo>
                  <a:pt x="258" y="695"/>
                </a:lnTo>
                <a:lnTo>
                  <a:pt x="258" y="701"/>
                </a:lnTo>
                <a:lnTo>
                  <a:pt x="252" y="695"/>
                </a:lnTo>
                <a:lnTo>
                  <a:pt x="247" y="695"/>
                </a:lnTo>
                <a:lnTo>
                  <a:pt x="242" y="701"/>
                </a:lnTo>
                <a:lnTo>
                  <a:pt x="237" y="707"/>
                </a:lnTo>
                <a:lnTo>
                  <a:pt x="232" y="712"/>
                </a:lnTo>
                <a:lnTo>
                  <a:pt x="227" y="712"/>
                </a:lnTo>
                <a:lnTo>
                  <a:pt x="227" y="707"/>
                </a:lnTo>
                <a:lnTo>
                  <a:pt x="227" y="701"/>
                </a:lnTo>
                <a:lnTo>
                  <a:pt x="227" y="695"/>
                </a:lnTo>
                <a:lnTo>
                  <a:pt x="227" y="689"/>
                </a:lnTo>
                <a:lnTo>
                  <a:pt x="227" y="684"/>
                </a:lnTo>
                <a:lnTo>
                  <a:pt x="221" y="684"/>
                </a:lnTo>
                <a:lnTo>
                  <a:pt x="216" y="678"/>
                </a:lnTo>
                <a:lnTo>
                  <a:pt x="206" y="672"/>
                </a:lnTo>
                <a:lnTo>
                  <a:pt x="206" y="667"/>
                </a:lnTo>
                <a:lnTo>
                  <a:pt x="201" y="667"/>
                </a:lnTo>
                <a:lnTo>
                  <a:pt x="196" y="667"/>
                </a:lnTo>
                <a:lnTo>
                  <a:pt x="196" y="672"/>
                </a:lnTo>
                <a:lnTo>
                  <a:pt x="196" y="678"/>
                </a:lnTo>
                <a:lnTo>
                  <a:pt x="196" y="684"/>
                </a:lnTo>
                <a:lnTo>
                  <a:pt x="191" y="684"/>
                </a:lnTo>
                <a:lnTo>
                  <a:pt x="185" y="684"/>
                </a:lnTo>
                <a:lnTo>
                  <a:pt x="180" y="684"/>
                </a:lnTo>
                <a:lnTo>
                  <a:pt x="180" y="689"/>
                </a:lnTo>
                <a:lnTo>
                  <a:pt x="180" y="695"/>
                </a:lnTo>
                <a:lnTo>
                  <a:pt x="180" y="701"/>
                </a:lnTo>
                <a:lnTo>
                  <a:pt x="175" y="701"/>
                </a:lnTo>
                <a:lnTo>
                  <a:pt x="175" y="695"/>
                </a:lnTo>
                <a:lnTo>
                  <a:pt x="170" y="695"/>
                </a:lnTo>
                <a:lnTo>
                  <a:pt x="170" y="689"/>
                </a:lnTo>
                <a:lnTo>
                  <a:pt x="170" y="684"/>
                </a:lnTo>
                <a:lnTo>
                  <a:pt x="165" y="678"/>
                </a:lnTo>
                <a:lnTo>
                  <a:pt x="160" y="678"/>
                </a:lnTo>
                <a:lnTo>
                  <a:pt x="160" y="684"/>
                </a:lnTo>
                <a:lnTo>
                  <a:pt x="165" y="689"/>
                </a:lnTo>
                <a:lnTo>
                  <a:pt x="160" y="695"/>
                </a:lnTo>
                <a:lnTo>
                  <a:pt x="154" y="695"/>
                </a:lnTo>
                <a:lnTo>
                  <a:pt x="149" y="695"/>
                </a:lnTo>
                <a:lnTo>
                  <a:pt x="144" y="695"/>
                </a:lnTo>
                <a:lnTo>
                  <a:pt x="139" y="695"/>
                </a:lnTo>
                <a:lnTo>
                  <a:pt x="134" y="695"/>
                </a:lnTo>
                <a:lnTo>
                  <a:pt x="129" y="695"/>
                </a:lnTo>
                <a:lnTo>
                  <a:pt x="123" y="695"/>
                </a:lnTo>
                <a:lnTo>
                  <a:pt x="118" y="701"/>
                </a:lnTo>
                <a:lnTo>
                  <a:pt x="113" y="701"/>
                </a:lnTo>
                <a:lnTo>
                  <a:pt x="103" y="701"/>
                </a:lnTo>
                <a:lnTo>
                  <a:pt x="103" y="707"/>
                </a:lnTo>
                <a:lnTo>
                  <a:pt x="103" y="718"/>
                </a:lnTo>
                <a:lnTo>
                  <a:pt x="98" y="718"/>
                </a:lnTo>
                <a:lnTo>
                  <a:pt x="98" y="724"/>
                </a:lnTo>
                <a:lnTo>
                  <a:pt x="98" y="718"/>
                </a:lnTo>
                <a:lnTo>
                  <a:pt x="98" y="712"/>
                </a:lnTo>
                <a:lnTo>
                  <a:pt x="98" y="707"/>
                </a:lnTo>
                <a:lnTo>
                  <a:pt x="93" y="701"/>
                </a:lnTo>
                <a:lnTo>
                  <a:pt x="93" y="707"/>
                </a:lnTo>
                <a:lnTo>
                  <a:pt x="87" y="707"/>
                </a:lnTo>
                <a:lnTo>
                  <a:pt x="82" y="707"/>
                </a:lnTo>
                <a:lnTo>
                  <a:pt x="77" y="707"/>
                </a:lnTo>
                <a:lnTo>
                  <a:pt x="72" y="707"/>
                </a:lnTo>
                <a:lnTo>
                  <a:pt x="67" y="707"/>
                </a:lnTo>
                <a:lnTo>
                  <a:pt x="67" y="712"/>
                </a:lnTo>
                <a:lnTo>
                  <a:pt x="62" y="712"/>
                </a:lnTo>
                <a:lnTo>
                  <a:pt x="56" y="712"/>
                </a:lnTo>
                <a:lnTo>
                  <a:pt x="51" y="712"/>
                </a:lnTo>
                <a:lnTo>
                  <a:pt x="46" y="707"/>
                </a:lnTo>
                <a:lnTo>
                  <a:pt x="41" y="701"/>
                </a:lnTo>
                <a:lnTo>
                  <a:pt x="36" y="695"/>
                </a:lnTo>
                <a:lnTo>
                  <a:pt x="36" y="689"/>
                </a:lnTo>
                <a:lnTo>
                  <a:pt x="36" y="684"/>
                </a:lnTo>
                <a:lnTo>
                  <a:pt x="36" y="678"/>
                </a:lnTo>
                <a:lnTo>
                  <a:pt x="31" y="672"/>
                </a:lnTo>
                <a:lnTo>
                  <a:pt x="36" y="672"/>
                </a:lnTo>
                <a:lnTo>
                  <a:pt x="36" y="667"/>
                </a:lnTo>
                <a:lnTo>
                  <a:pt x="36" y="661"/>
                </a:lnTo>
                <a:lnTo>
                  <a:pt x="26" y="650"/>
                </a:lnTo>
                <a:lnTo>
                  <a:pt x="15" y="655"/>
                </a:lnTo>
                <a:lnTo>
                  <a:pt x="0" y="633"/>
                </a:lnTo>
                <a:lnTo>
                  <a:pt x="5" y="627"/>
                </a:lnTo>
                <a:lnTo>
                  <a:pt x="10" y="627"/>
                </a:lnTo>
                <a:lnTo>
                  <a:pt x="20" y="615"/>
                </a:lnTo>
                <a:lnTo>
                  <a:pt x="15" y="610"/>
                </a:lnTo>
                <a:lnTo>
                  <a:pt x="20" y="610"/>
                </a:lnTo>
                <a:lnTo>
                  <a:pt x="26" y="604"/>
                </a:lnTo>
                <a:lnTo>
                  <a:pt x="36" y="593"/>
                </a:lnTo>
                <a:lnTo>
                  <a:pt x="51" y="576"/>
                </a:lnTo>
                <a:lnTo>
                  <a:pt x="41" y="576"/>
                </a:lnTo>
                <a:lnTo>
                  <a:pt x="36" y="570"/>
                </a:lnTo>
                <a:lnTo>
                  <a:pt x="31" y="570"/>
                </a:lnTo>
                <a:lnTo>
                  <a:pt x="31" y="558"/>
                </a:lnTo>
                <a:lnTo>
                  <a:pt x="31" y="547"/>
                </a:lnTo>
                <a:lnTo>
                  <a:pt x="36" y="547"/>
                </a:lnTo>
                <a:lnTo>
                  <a:pt x="41" y="547"/>
                </a:lnTo>
                <a:lnTo>
                  <a:pt x="41" y="536"/>
                </a:lnTo>
                <a:lnTo>
                  <a:pt x="51" y="536"/>
                </a:lnTo>
                <a:lnTo>
                  <a:pt x="51" y="524"/>
                </a:lnTo>
                <a:lnTo>
                  <a:pt x="62" y="524"/>
                </a:lnTo>
                <a:lnTo>
                  <a:pt x="62" y="501"/>
                </a:lnTo>
                <a:lnTo>
                  <a:pt x="67" y="501"/>
                </a:lnTo>
                <a:lnTo>
                  <a:pt x="67" y="490"/>
                </a:lnTo>
                <a:lnTo>
                  <a:pt x="67" y="484"/>
                </a:lnTo>
                <a:lnTo>
                  <a:pt x="62" y="479"/>
                </a:lnTo>
                <a:lnTo>
                  <a:pt x="56" y="479"/>
                </a:lnTo>
                <a:lnTo>
                  <a:pt x="51" y="479"/>
                </a:lnTo>
                <a:lnTo>
                  <a:pt x="46" y="479"/>
                </a:lnTo>
                <a:lnTo>
                  <a:pt x="41" y="479"/>
                </a:lnTo>
                <a:lnTo>
                  <a:pt x="41" y="473"/>
                </a:lnTo>
                <a:lnTo>
                  <a:pt x="46" y="467"/>
                </a:lnTo>
                <a:lnTo>
                  <a:pt x="46" y="462"/>
                </a:lnTo>
                <a:lnTo>
                  <a:pt x="46" y="456"/>
                </a:lnTo>
                <a:lnTo>
                  <a:pt x="41" y="450"/>
                </a:lnTo>
                <a:lnTo>
                  <a:pt x="46" y="433"/>
                </a:lnTo>
                <a:lnTo>
                  <a:pt x="51" y="439"/>
                </a:lnTo>
                <a:lnTo>
                  <a:pt x="51" y="427"/>
                </a:lnTo>
                <a:lnTo>
                  <a:pt x="62" y="416"/>
                </a:lnTo>
                <a:lnTo>
                  <a:pt x="67" y="410"/>
                </a:lnTo>
                <a:lnTo>
                  <a:pt x="72" y="410"/>
                </a:lnTo>
                <a:lnTo>
                  <a:pt x="72" y="405"/>
                </a:lnTo>
                <a:lnTo>
                  <a:pt x="67" y="405"/>
                </a:lnTo>
                <a:lnTo>
                  <a:pt x="62" y="405"/>
                </a:lnTo>
                <a:lnTo>
                  <a:pt x="62" y="376"/>
                </a:lnTo>
                <a:lnTo>
                  <a:pt x="72" y="376"/>
                </a:lnTo>
                <a:lnTo>
                  <a:pt x="82" y="359"/>
                </a:lnTo>
                <a:lnTo>
                  <a:pt x="82" y="353"/>
                </a:lnTo>
                <a:lnTo>
                  <a:pt x="82" y="348"/>
                </a:lnTo>
                <a:lnTo>
                  <a:pt x="87" y="331"/>
                </a:lnTo>
                <a:lnTo>
                  <a:pt x="87" y="325"/>
                </a:lnTo>
                <a:lnTo>
                  <a:pt x="82" y="319"/>
                </a:lnTo>
                <a:lnTo>
                  <a:pt x="82" y="313"/>
                </a:lnTo>
                <a:lnTo>
                  <a:pt x="82" y="308"/>
                </a:lnTo>
                <a:lnTo>
                  <a:pt x="82" y="285"/>
                </a:lnTo>
                <a:lnTo>
                  <a:pt x="77" y="251"/>
                </a:lnTo>
                <a:lnTo>
                  <a:pt x="82" y="251"/>
                </a:lnTo>
                <a:lnTo>
                  <a:pt x="87" y="245"/>
                </a:lnTo>
                <a:lnTo>
                  <a:pt x="98" y="228"/>
                </a:lnTo>
                <a:lnTo>
                  <a:pt x="129" y="257"/>
                </a:lnTo>
                <a:lnTo>
                  <a:pt x="154" y="228"/>
                </a:lnTo>
                <a:lnTo>
                  <a:pt x="160" y="234"/>
                </a:lnTo>
                <a:lnTo>
                  <a:pt x="160" y="228"/>
                </a:lnTo>
                <a:lnTo>
                  <a:pt x="165" y="228"/>
                </a:lnTo>
                <a:lnTo>
                  <a:pt x="165" y="222"/>
                </a:lnTo>
                <a:lnTo>
                  <a:pt x="170" y="217"/>
                </a:lnTo>
                <a:lnTo>
                  <a:pt x="170" y="211"/>
                </a:lnTo>
                <a:lnTo>
                  <a:pt x="165" y="211"/>
                </a:lnTo>
                <a:lnTo>
                  <a:pt x="160" y="211"/>
                </a:lnTo>
                <a:lnTo>
                  <a:pt x="154" y="205"/>
                </a:lnTo>
                <a:lnTo>
                  <a:pt x="149" y="222"/>
                </a:lnTo>
                <a:lnTo>
                  <a:pt x="134" y="217"/>
                </a:lnTo>
                <a:lnTo>
                  <a:pt x="134" y="200"/>
                </a:lnTo>
                <a:lnTo>
                  <a:pt x="139" y="200"/>
                </a:lnTo>
                <a:lnTo>
                  <a:pt x="144" y="182"/>
                </a:lnTo>
                <a:lnTo>
                  <a:pt x="149" y="171"/>
                </a:lnTo>
                <a:lnTo>
                  <a:pt x="144" y="171"/>
                </a:lnTo>
                <a:lnTo>
                  <a:pt x="149" y="165"/>
                </a:lnTo>
                <a:lnTo>
                  <a:pt x="149" y="154"/>
                </a:lnTo>
                <a:lnTo>
                  <a:pt x="154" y="148"/>
                </a:lnTo>
                <a:lnTo>
                  <a:pt x="154" y="143"/>
                </a:lnTo>
                <a:lnTo>
                  <a:pt x="144" y="137"/>
                </a:lnTo>
                <a:lnTo>
                  <a:pt x="144" y="131"/>
                </a:lnTo>
                <a:lnTo>
                  <a:pt x="154" y="108"/>
                </a:lnTo>
                <a:lnTo>
                  <a:pt x="165" y="103"/>
                </a:lnTo>
                <a:lnTo>
                  <a:pt x="170" y="69"/>
                </a:lnTo>
                <a:lnTo>
                  <a:pt x="170" y="63"/>
                </a:lnTo>
                <a:lnTo>
                  <a:pt x="165" y="63"/>
                </a:lnTo>
                <a:lnTo>
                  <a:pt x="160" y="57"/>
                </a:lnTo>
                <a:lnTo>
                  <a:pt x="154" y="57"/>
                </a:lnTo>
                <a:lnTo>
                  <a:pt x="149" y="57"/>
                </a:lnTo>
                <a:lnTo>
                  <a:pt x="149" y="46"/>
                </a:lnTo>
                <a:lnTo>
                  <a:pt x="165" y="17"/>
                </a:lnTo>
                <a:lnTo>
                  <a:pt x="175" y="23"/>
                </a:lnTo>
                <a:lnTo>
                  <a:pt x="180" y="23"/>
                </a:lnTo>
                <a:lnTo>
                  <a:pt x="185" y="17"/>
                </a:lnTo>
                <a:lnTo>
                  <a:pt x="185" y="12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71" name="Freeform 28"/>
          <p:cNvSpPr>
            <a:spLocks/>
          </p:cNvSpPr>
          <p:nvPr/>
        </p:nvSpPr>
        <p:spPr bwMode="auto">
          <a:xfrm>
            <a:off x="2646363" y="2340769"/>
            <a:ext cx="855662" cy="760810"/>
          </a:xfrm>
          <a:custGeom>
            <a:avLst/>
            <a:gdLst>
              <a:gd name="T0" fmla="*/ 2147483647 w 619"/>
              <a:gd name="T1" fmla="*/ 2147483647 h 706"/>
              <a:gd name="T2" fmla="*/ 2147483647 w 619"/>
              <a:gd name="T3" fmla="*/ 2147483647 h 706"/>
              <a:gd name="T4" fmla="*/ 2147483647 w 619"/>
              <a:gd name="T5" fmla="*/ 2147483647 h 706"/>
              <a:gd name="T6" fmla="*/ 2147483647 w 619"/>
              <a:gd name="T7" fmla="*/ 2147483647 h 706"/>
              <a:gd name="T8" fmla="*/ 2147483647 w 619"/>
              <a:gd name="T9" fmla="*/ 2147483647 h 706"/>
              <a:gd name="T10" fmla="*/ 2147483647 w 619"/>
              <a:gd name="T11" fmla="*/ 2147483647 h 706"/>
              <a:gd name="T12" fmla="*/ 2147483647 w 619"/>
              <a:gd name="T13" fmla="*/ 2147483647 h 706"/>
              <a:gd name="T14" fmla="*/ 2147483647 w 619"/>
              <a:gd name="T15" fmla="*/ 2147483647 h 706"/>
              <a:gd name="T16" fmla="*/ 2147483647 w 619"/>
              <a:gd name="T17" fmla="*/ 2147483647 h 706"/>
              <a:gd name="T18" fmla="*/ 2147483647 w 619"/>
              <a:gd name="T19" fmla="*/ 2147483647 h 706"/>
              <a:gd name="T20" fmla="*/ 2147483647 w 619"/>
              <a:gd name="T21" fmla="*/ 2147483647 h 706"/>
              <a:gd name="T22" fmla="*/ 2147483647 w 619"/>
              <a:gd name="T23" fmla="*/ 2147483647 h 706"/>
              <a:gd name="T24" fmla="*/ 2147483647 w 619"/>
              <a:gd name="T25" fmla="*/ 2147483647 h 706"/>
              <a:gd name="T26" fmla="*/ 2147483647 w 619"/>
              <a:gd name="T27" fmla="*/ 2147483647 h 706"/>
              <a:gd name="T28" fmla="*/ 2147483647 w 619"/>
              <a:gd name="T29" fmla="*/ 2147483647 h 706"/>
              <a:gd name="T30" fmla="*/ 2147483647 w 619"/>
              <a:gd name="T31" fmla="*/ 2147483647 h 706"/>
              <a:gd name="T32" fmla="*/ 2147483647 w 619"/>
              <a:gd name="T33" fmla="*/ 2147483647 h 706"/>
              <a:gd name="T34" fmla="*/ 2147483647 w 619"/>
              <a:gd name="T35" fmla="*/ 2147483647 h 706"/>
              <a:gd name="T36" fmla="*/ 2147483647 w 619"/>
              <a:gd name="T37" fmla="*/ 2147483647 h 706"/>
              <a:gd name="T38" fmla="*/ 2147483647 w 619"/>
              <a:gd name="T39" fmla="*/ 2147483647 h 706"/>
              <a:gd name="T40" fmla="*/ 2147483647 w 619"/>
              <a:gd name="T41" fmla="*/ 2147483647 h 706"/>
              <a:gd name="T42" fmla="*/ 2147483647 w 619"/>
              <a:gd name="T43" fmla="*/ 2147483647 h 706"/>
              <a:gd name="T44" fmla="*/ 2147483647 w 619"/>
              <a:gd name="T45" fmla="*/ 2147483647 h 706"/>
              <a:gd name="T46" fmla="*/ 2147483647 w 619"/>
              <a:gd name="T47" fmla="*/ 2147483647 h 706"/>
              <a:gd name="T48" fmla="*/ 2147483647 w 619"/>
              <a:gd name="T49" fmla="*/ 2147483647 h 706"/>
              <a:gd name="T50" fmla="*/ 2147483647 w 619"/>
              <a:gd name="T51" fmla="*/ 2147483647 h 706"/>
              <a:gd name="T52" fmla="*/ 2147483647 w 619"/>
              <a:gd name="T53" fmla="*/ 2147483647 h 706"/>
              <a:gd name="T54" fmla="*/ 2147483647 w 619"/>
              <a:gd name="T55" fmla="*/ 2147483647 h 706"/>
              <a:gd name="T56" fmla="*/ 2147483647 w 619"/>
              <a:gd name="T57" fmla="*/ 2147483647 h 706"/>
              <a:gd name="T58" fmla="*/ 2147483647 w 619"/>
              <a:gd name="T59" fmla="*/ 2147483647 h 706"/>
              <a:gd name="T60" fmla="*/ 2147483647 w 619"/>
              <a:gd name="T61" fmla="*/ 2147483647 h 706"/>
              <a:gd name="T62" fmla="*/ 2147483647 w 619"/>
              <a:gd name="T63" fmla="*/ 2147483647 h 706"/>
              <a:gd name="T64" fmla="*/ 2147483647 w 619"/>
              <a:gd name="T65" fmla="*/ 2147483647 h 706"/>
              <a:gd name="T66" fmla="*/ 2147483647 w 619"/>
              <a:gd name="T67" fmla="*/ 2147483647 h 706"/>
              <a:gd name="T68" fmla="*/ 2147483647 w 619"/>
              <a:gd name="T69" fmla="*/ 2147483647 h 706"/>
              <a:gd name="T70" fmla="*/ 2147483647 w 619"/>
              <a:gd name="T71" fmla="*/ 2147483647 h 706"/>
              <a:gd name="T72" fmla="*/ 2147483647 w 619"/>
              <a:gd name="T73" fmla="*/ 2147483647 h 706"/>
              <a:gd name="T74" fmla="*/ 2147483647 w 619"/>
              <a:gd name="T75" fmla="*/ 2147483647 h 706"/>
              <a:gd name="T76" fmla="*/ 2147483647 w 619"/>
              <a:gd name="T77" fmla="*/ 2147483647 h 706"/>
              <a:gd name="T78" fmla="*/ 2147483647 w 619"/>
              <a:gd name="T79" fmla="*/ 2147483647 h 706"/>
              <a:gd name="T80" fmla="*/ 2147483647 w 619"/>
              <a:gd name="T81" fmla="*/ 2147483647 h 706"/>
              <a:gd name="T82" fmla="*/ 2147483647 w 619"/>
              <a:gd name="T83" fmla="*/ 2147483647 h 706"/>
              <a:gd name="T84" fmla="*/ 2147483647 w 619"/>
              <a:gd name="T85" fmla="*/ 2147483647 h 706"/>
              <a:gd name="T86" fmla="*/ 2147483647 w 619"/>
              <a:gd name="T87" fmla="*/ 2147483647 h 706"/>
              <a:gd name="T88" fmla="*/ 2147483647 w 619"/>
              <a:gd name="T89" fmla="*/ 2147483647 h 706"/>
              <a:gd name="T90" fmla="*/ 2147483647 w 619"/>
              <a:gd name="T91" fmla="*/ 2147483647 h 706"/>
              <a:gd name="T92" fmla="*/ 2147483647 w 619"/>
              <a:gd name="T93" fmla="*/ 2147483647 h 706"/>
              <a:gd name="T94" fmla="*/ 2147483647 w 619"/>
              <a:gd name="T95" fmla="*/ 2147483647 h 706"/>
              <a:gd name="T96" fmla="*/ 2147483647 w 619"/>
              <a:gd name="T97" fmla="*/ 2147483647 h 706"/>
              <a:gd name="T98" fmla="*/ 2147483647 w 619"/>
              <a:gd name="T99" fmla="*/ 2147483647 h 706"/>
              <a:gd name="T100" fmla="*/ 2147483647 w 619"/>
              <a:gd name="T101" fmla="*/ 2147483647 h 706"/>
              <a:gd name="T102" fmla="*/ 2147483647 w 619"/>
              <a:gd name="T103" fmla="*/ 2147483647 h 706"/>
              <a:gd name="T104" fmla="*/ 0 w 619"/>
              <a:gd name="T105" fmla="*/ 2147483647 h 706"/>
              <a:gd name="T106" fmla="*/ 2147483647 w 619"/>
              <a:gd name="T107" fmla="*/ 2147483647 h 706"/>
              <a:gd name="T108" fmla="*/ 2147483647 w 619"/>
              <a:gd name="T109" fmla="*/ 2147483647 h 706"/>
              <a:gd name="T110" fmla="*/ 2147483647 w 619"/>
              <a:gd name="T111" fmla="*/ 2147483647 h 706"/>
              <a:gd name="T112" fmla="*/ 2147483647 w 619"/>
              <a:gd name="T113" fmla="*/ 2147483647 h 706"/>
              <a:gd name="T114" fmla="*/ 2147483647 w 619"/>
              <a:gd name="T115" fmla="*/ 2147483647 h 706"/>
              <a:gd name="T116" fmla="*/ 2147483647 w 619"/>
              <a:gd name="T117" fmla="*/ 2147483647 h 706"/>
              <a:gd name="T118" fmla="*/ 2147483647 w 619"/>
              <a:gd name="T119" fmla="*/ 2147483647 h 706"/>
              <a:gd name="T120" fmla="*/ 2147483647 w 619"/>
              <a:gd name="T121" fmla="*/ 2147483647 h 706"/>
              <a:gd name="T122" fmla="*/ 2147483647 w 619"/>
              <a:gd name="T123" fmla="*/ 0 h 706"/>
              <a:gd name="T124" fmla="*/ 2147483647 w 619"/>
              <a:gd name="T125" fmla="*/ 2147483647 h 70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19"/>
              <a:gd name="T190" fmla="*/ 0 h 706"/>
              <a:gd name="T191" fmla="*/ 619 w 619"/>
              <a:gd name="T192" fmla="*/ 706 h 70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19" h="706">
                <a:moveTo>
                  <a:pt x="237" y="11"/>
                </a:moveTo>
                <a:lnTo>
                  <a:pt x="232" y="23"/>
                </a:lnTo>
                <a:lnTo>
                  <a:pt x="263" y="51"/>
                </a:lnTo>
                <a:lnTo>
                  <a:pt x="268" y="57"/>
                </a:lnTo>
                <a:lnTo>
                  <a:pt x="279" y="68"/>
                </a:lnTo>
                <a:lnTo>
                  <a:pt x="289" y="80"/>
                </a:lnTo>
                <a:lnTo>
                  <a:pt x="299" y="91"/>
                </a:lnTo>
                <a:lnTo>
                  <a:pt x="299" y="97"/>
                </a:lnTo>
                <a:lnTo>
                  <a:pt x="294" y="120"/>
                </a:lnTo>
                <a:lnTo>
                  <a:pt x="304" y="125"/>
                </a:lnTo>
                <a:lnTo>
                  <a:pt x="315" y="137"/>
                </a:lnTo>
                <a:lnTo>
                  <a:pt x="315" y="142"/>
                </a:lnTo>
                <a:lnTo>
                  <a:pt x="320" y="148"/>
                </a:lnTo>
                <a:lnTo>
                  <a:pt x="320" y="154"/>
                </a:lnTo>
                <a:lnTo>
                  <a:pt x="335" y="154"/>
                </a:lnTo>
                <a:lnTo>
                  <a:pt x="340" y="165"/>
                </a:lnTo>
                <a:lnTo>
                  <a:pt x="366" y="177"/>
                </a:lnTo>
                <a:lnTo>
                  <a:pt x="377" y="182"/>
                </a:lnTo>
                <a:lnTo>
                  <a:pt x="371" y="188"/>
                </a:lnTo>
                <a:lnTo>
                  <a:pt x="371" y="194"/>
                </a:lnTo>
                <a:lnTo>
                  <a:pt x="351" y="188"/>
                </a:lnTo>
                <a:lnTo>
                  <a:pt x="346" y="211"/>
                </a:lnTo>
                <a:lnTo>
                  <a:pt x="371" y="222"/>
                </a:lnTo>
                <a:lnTo>
                  <a:pt x="377" y="211"/>
                </a:lnTo>
                <a:lnTo>
                  <a:pt x="397" y="217"/>
                </a:lnTo>
                <a:lnTo>
                  <a:pt x="454" y="234"/>
                </a:lnTo>
                <a:lnTo>
                  <a:pt x="449" y="245"/>
                </a:lnTo>
                <a:lnTo>
                  <a:pt x="459" y="251"/>
                </a:lnTo>
                <a:lnTo>
                  <a:pt x="485" y="262"/>
                </a:lnTo>
                <a:lnTo>
                  <a:pt x="474" y="279"/>
                </a:lnTo>
                <a:lnTo>
                  <a:pt x="490" y="291"/>
                </a:lnTo>
                <a:lnTo>
                  <a:pt x="495" y="291"/>
                </a:lnTo>
                <a:lnTo>
                  <a:pt x="500" y="285"/>
                </a:lnTo>
                <a:lnTo>
                  <a:pt x="521" y="296"/>
                </a:lnTo>
                <a:lnTo>
                  <a:pt x="521" y="302"/>
                </a:lnTo>
                <a:lnTo>
                  <a:pt x="526" y="330"/>
                </a:lnTo>
                <a:lnTo>
                  <a:pt x="526" y="336"/>
                </a:lnTo>
                <a:lnTo>
                  <a:pt x="526" y="342"/>
                </a:lnTo>
                <a:lnTo>
                  <a:pt x="552" y="376"/>
                </a:lnTo>
                <a:lnTo>
                  <a:pt x="562" y="370"/>
                </a:lnTo>
                <a:lnTo>
                  <a:pt x="578" y="359"/>
                </a:lnTo>
                <a:lnTo>
                  <a:pt x="598" y="382"/>
                </a:lnTo>
                <a:lnTo>
                  <a:pt x="603" y="387"/>
                </a:lnTo>
                <a:lnTo>
                  <a:pt x="614" y="387"/>
                </a:lnTo>
                <a:lnTo>
                  <a:pt x="619" y="393"/>
                </a:lnTo>
                <a:lnTo>
                  <a:pt x="619" y="399"/>
                </a:lnTo>
                <a:lnTo>
                  <a:pt x="614" y="405"/>
                </a:lnTo>
                <a:lnTo>
                  <a:pt x="609" y="405"/>
                </a:lnTo>
                <a:lnTo>
                  <a:pt x="603" y="405"/>
                </a:lnTo>
                <a:lnTo>
                  <a:pt x="598" y="410"/>
                </a:lnTo>
                <a:lnTo>
                  <a:pt x="593" y="416"/>
                </a:lnTo>
                <a:lnTo>
                  <a:pt x="598" y="439"/>
                </a:lnTo>
                <a:lnTo>
                  <a:pt x="593" y="450"/>
                </a:lnTo>
                <a:lnTo>
                  <a:pt x="598" y="456"/>
                </a:lnTo>
                <a:lnTo>
                  <a:pt x="593" y="461"/>
                </a:lnTo>
                <a:lnTo>
                  <a:pt x="578" y="479"/>
                </a:lnTo>
                <a:lnTo>
                  <a:pt x="588" y="496"/>
                </a:lnTo>
                <a:lnTo>
                  <a:pt x="521" y="547"/>
                </a:lnTo>
                <a:lnTo>
                  <a:pt x="536" y="575"/>
                </a:lnTo>
                <a:lnTo>
                  <a:pt x="500" y="604"/>
                </a:lnTo>
                <a:lnTo>
                  <a:pt x="511" y="632"/>
                </a:lnTo>
                <a:lnTo>
                  <a:pt x="495" y="644"/>
                </a:lnTo>
                <a:lnTo>
                  <a:pt x="490" y="649"/>
                </a:lnTo>
                <a:lnTo>
                  <a:pt x="495" y="655"/>
                </a:lnTo>
                <a:lnTo>
                  <a:pt x="485" y="655"/>
                </a:lnTo>
                <a:lnTo>
                  <a:pt x="474" y="667"/>
                </a:lnTo>
                <a:lnTo>
                  <a:pt x="469" y="661"/>
                </a:lnTo>
                <a:lnTo>
                  <a:pt x="464" y="667"/>
                </a:lnTo>
                <a:lnTo>
                  <a:pt x="454" y="672"/>
                </a:lnTo>
                <a:lnTo>
                  <a:pt x="469" y="701"/>
                </a:lnTo>
                <a:lnTo>
                  <a:pt x="459" y="706"/>
                </a:lnTo>
                <a:lnTo>
                  <a:pt x="454" y="706"/>
                </a:lnTo>
                <a:lnTo>
                  <a:pt x="444" y="695"/>
                </a:lnTo>
                <a:lnTo>
                  <a:pt x="423" y="667"/>
                </a:lnTo>
                <a:lnTo>
                  <a:pt x="423" y="661"/>
                </a:lnTo>
                <a:lnTo>
                  <a:pt x="418" y="661"/>
                </a:lnTo>
                <a:lnTo>
                  <a:pt x="413" y="661"/>
                </a:lnTo>
                <a:lnTo>
                  <a:pt x="407" y="655"/>
                </a:lnTo>
                <a:lnTo>
                  <a:pt x="402" y="655"/>
                </a:lnTo>
                <a:lnTo>
                  <a:pt x="407" y="638"/>
                </a:lnTo>
                <a:lnTo>
                  <a:pt x="402" y="638"/>
                </a:lnTo>
                <a:lnTo>
                  <a:pt x="397" y="638"/>
                </a:lnTo>
                <a:lnTo>
                  <a:pt x="397" y="632"/>
                </a:lnTo>
                <a:lnTo>
                  <a:pt x="397" y="627"/>
                </a:lnTo>
                <a:lnTo>
                  <a:pt x="377" y="621"/>
                </a:lnTo>
                <a:lnTo>
                  <a:pt x="377" y="615"/>
                </a:lnTo>
                <a:lnTo>
                  <a:pt x="340" y="598"/>
                </a:lnTo>
                <a:lnTo>
                  <a:pt x="335" y="615"/>
                </a:lnTo>
                <a:lnTo>
                  <a:pt x="330" y="621"/>
                </a:lnTo>
                <a:lnTo>
                  <a:pt x="330" y="632"/>
                </a:lnTo>
                <a:lnTo>
                  <a:pt x="325" y="638"/>
                </a:lnTo>
                <a:lnTo>
                  <a:pt x="294" y="632"/>
                </a:lnTo>
                <a:lnTo>
                  <a:pt x="258" y="615"/>
                </a:lnTo>
                <a:lnTo>
                  <a:pt x="248" y="615"/>
                </a:lnTo>
                <a:lnTo>
                  <a:pt x="237" y="615"/>
                </a:lnTo>
                <a:lnTo>
                  <a:pt x="237" y="610"/>
                </a:lnTo>
                <a:lnTo>
                  <a:pt x="232" y="604"/>
                </a:lnTo>
                <a:lnTo>
                  <a:pt x="227" y="598"/>
                </a:lnTo>
                <a:lnTo>
                  <a:pt x="222" y="592"/>
                </a:lnTo>
                <a:lnTo>
                  <a:pt x="222" y="575"/>
                </a:lnTo>
                <a:lnTo>
                  <a:pt x="227" y="558"/>
                </a:lnTo>
                <a:lnTo>
                  <a:pt x="212" y="547"/>
                </a:lnTo>
                <a:lnTo>
                  <a:pt x="206" y="541"/>
                </a:lnTo>
                <a:lnTo>
                  <a:pt x="206" y="536"/>
                </a:lnTo>
                <a:lnTo>
                  <a:pt x="206" y="530"/>
                </a:lnTo>
                <a:lnTo>
                  <a:pt x="206" y="524"/>
                </a:lnTo>
                <a:lnTo>
                  <a:pt x="186" y="513"/>
                </a:lnTo>
                <a:lnTo>
                  <a:pt x="191" y="507"/>
                </a:lnTo>
                <a:lnTo>
                  <a:pt x="191" y="501"/>
                </a:lnTo>
                <a:lnTo>
                  <a:pt x="181" y="501"/>
                </a:lnTo>
                <a:lnTo>
                  <a:pt x="181" y="496"/>
                </a:lnTo>
                <a:lnTo>
                  <a:pt x="186" y="484"/>
                </a:lnTo>
                <a:lnTo>
                  <a:pt x="186" y="479"/>
                </a:lnTo>
                <a:lnTo>
                  <a:pt x="181" y="479"/>
                </a:lnTo>
                <a:lnTo>
                  <a:pt x="175" y="473"/>
                </a:lnTo>
                <a:lnTo>
                  <a:pt x="181" y="467"/>
                </a:lnTo>
                <a:lnTo>
                  <a:pt x="186" y="461"/>
                </a:lnTo>
                <a:lnTo>
                  <a:pt x="186" y="456"/>
                </a:lnTo>
                <a:lnTo>
                  <a:pt x="181" y="456"/>
                </a:lnTo>
                <a:lnTo>
                  <a:pt x="175" y="450"/>
                </a:lnTo>
                <a:lnTo>
                  <a:pt x="170" y="450"/>
                </a:lnTo>
                <a:lnTo>
                  <a:pt x="170" y="444"/>
                </a:lnTo>
                <a:lnTo>
                  <a:pt x="165" y="433"/>
                </a:lnTo>
                <a:lnTo>
                  <a:pt x="160" y="427"/>
                </a:lnTo>
                <a:lnTo>
                  <a:pt x="150" y="422"/>
                </a:lnTo>
                <a:lnTo>
                  <a:pt x="145" y="422"/>
                </a:lnTo>
                <a:lnTo>
                  <a:pt x="139" y="427"/>
                </a:lnTo>
                <a:lnTo>
                  <a:pt x="134" y="422"/>
                </a:lnTo>
                <a:lnTo>
                  <a:pt x="129" y="422"/>
                </a:lnTo>
                <a:lnTo>
                  <a:pt x="119" y="422"/>
                </a:lnTo>
                <a:lnTo>
                  <a:pt x="124" y="393"/>
                </a:lnTo>
                <a:lnTo>
                  <a:pt x="119" y="387"/>
                </a:lnTo>
                <a:lnTo>
                  <a:pt x="124" y="365"/>
                </a:lnTo>
                <a:lnTo>
                  <a:pt x="114" y="359"/>
                </a:lnTo>
                <a:lnTo>
                  <a:pt x="119" y="342"/>
                </a:lnTo>
                <a:lnTo>
                  <a:pt x="114" y="342"/>
                </a:lnTo>
                <a:lnTo>
                  <a:pt x="114" y="325"/>
                </a:lnTo>
                <a:lnTo>
                  <a:pt x="114" y="313"/>
                </a:lnTo>
                <a:lnTo>
                  <a:pt x="119" y="302"/>
                </a:lnTo>
                <a:lnTo>
                  <a:pt x="119" y="285"/>
                </a:lnTo>
                <a:lnTo>
                  <a:pt x="119" y="268"/>
                </a:lnTo>
                <a:lnTo>
                  <a:pt x="119" y="251"/>
                </a:lnTo>
                <a:lnTo>
                  <a:pt x="119" y="239"/>
                </a:lnTo>
                <a:lnTo>
                  <a:pt x="124" y="234"/>
                </a:lnTo>
                <a:lnTo>
                  <a:pt x="98" y="222"/>
                </a:lnTo>
                <a:lnTo>
                  <a:pt x="93" y="217"/>
                </a:lnTo>
                <a:lnTo>
                  <a:pt x="98" y="211"/>
                </a:lnTo>
                <a:lnTo>
                  <a:pt x="103" y="194"/>
                </a:lnTo>
                <a:lnTo>
                  <a:pt x="103" y="188"/>
                </a:lnTo>
                <a:lnTo>
                  <a:pt x="83" y="188"/>
                </a:lnTo>
                <a:lnTo>
                  <a:pt x="72" y="177"/>
                </a:lnTo>
                <a:lnTo>
                  <a:pt x="67" y="177"/>
                </a:lnTo>
                <a:lnTo>
                  <a:pt x="57" y="188"/>
                </a:lnTo>
                <a:lnTo>
                  <a:pt x="52" y="188"/>
                </a:lnTo>
                <a:lnTo>
                  <a:pt x="52" y="177"/>
                </a:lnTo>
                <a:lnTo>
                  <a:pt x="36" y="154"/>
                </a:lnTo>
                <a:lnTo>
                  <a:pt x="5" y="137"/>
                </a:lnTo>
                <a:lnTo>
                  <a:pt x="0" y="137"/>
                </a:lnTo>
                <a:lnTo>
                  <a:pt x="0" y="131"/>
                </a:lnTo>
                <a:lnTo>
                  <a:pt x="0" y="125"/>
                </a:lnTo>
                <a:lnTo>
                  <a:pt x="5" y="108"/>
                </a:lnTo>
                <a:lnTo>
                  <a:pt x="5" y="103"/>
                </a:lnTo>
                <a:lnTo>
                  <a:pt x="16" y="80"/>
                </a:lnTo>
                <a:lnTo>
                  <a:pt x="26" y="80"/>
                </a:lnTo>
                <a:lnTo>
                  <a:pt x="26" y="68"/>
                </a:lnTo>
                <a:lnTo>
                  <a:pt x="31" y="63"/>
                </a:lnTo>
                <a:lnTo>
                  <a:pt x="41" y="57"/>
                </a:lnTo>
                <a:lnTo>
                  <a:pt x="52" y="57"/>
                </a:lnTo>
                <a:lnTo>
                  <a:pt x="57" y="57"/>
                </a:lnTo>
                <a:lnTo>
                  <a:pt x="67" y="63"/>
                </a:lnTo>
                <a:lnTo>
                  <a:pt x="98" y="40"/>
                </a:lnTo>
                <a:lnTo>
                  <a:pt x="98" y="34"/>
                </a:lnTo>
                <a:lnTo>
                  <a:pt x="103" y="40"/>
                </a:lnTo>
                <a:lnTo>
                  <a:pt x="114" y="40"/>
                </a:lnTo>
                <a:lnTo>
                  <a:pt x="119" y="11"/>
                </a:lnTo>
                <a:lnTo>
                  <a:pt x="124" y="6"/>
                </a:lnTo>
                <a:lnTo>
                  <a:pt x="129" y="11"/>
                </a:lnTo>
                <a:lnTo>
                  <a:pt x="129" y="17"/>
                </a:lnTo>
                <a:lnTo>
                  <a:pt x="139" y="17"/>
                </a:lnTo>
                <a:lnTo>
                  <a:pt x="145" y="23"/>
                </a:lnTo>
                <a:lnTo>
                  <a:pt x="155" y="29"/>
                </a:lnTo>
                <a:lnTo>
                  <a:pt x="160" y="17"/>
                </a:lnTo>
                <a:lnTo>
                  <a:pt x="175" y="23"/>
                </a:lnTo>
                <a:lnTo>
                  <a:pt x="181" y="23"/>
                </a:lnTo>
                <a:lnTo>
                  <a:pt x="191" y="11"/>
                </a:lnTo>
                <a:lnTo>
                  <a:pt x="201" y="0"/>
                </a:lnTo>
                <a:lnTo>
                  <a:pt x="212" y="6"/>
                </a:lnTo>
                <a:lnTo>
                  <a:pt x="232" y="11"/>
                </a:lnTo>
                <a:lnTo>
                  <a:pt x="237" y="11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72" name="Freeform 29"/>
          <p:cNvSpPr>
            <a:spLocks/>
          </p:cNvSpPr>
          <p:nvPr/>
        </p:nvSpPr>
        <p:spPr bwMode="auto">
          <a:xfrm>
            <a:off x="2767013" y="3900488"/>
            <a:ext cx="1225550" cy="1031081"/>
          </a:xfrm>
          <a:custGeom>
            <a:avLst/>
            <a:gdLst>
              <a:gd name="T0" fmla="*/ 2147483647 w 887"/>
              <a:gd name="T1" fmla="*/ 2147483647 h 957"/>
              <a:gd name="T2" fmla="*/ 2147483647 w 887"/>
              <a:gd name="T3" fmla="*/ 2147483647 h 957"/>
              <a:gd name="T4" fmla="*/ 2147483647 w 887"/>
              <a:gd name="T5" fmla="*/ 2147483647 h 957"/>
              <a:gd name="T6" fmla="*/ 2147483647 w 887"/>
              <a:gd name="T7" fmla="*/ 2147483647 h 957"/>
              <a:gd name="T8" fmla="*/ 2147483647 w 887"/>
              <a:gd name="T9" fmla="*/ 2147483647 h 957"/>
              <a:gd name="T10" fmla="*/ 2147483647 w 887"/>
              <a:gd name="T11" fmla="*/ 2147483647 h 957"/>
              <a:gd name="T12" fmla="*/ 2147483647 w 887"/>
              <a:gd name="T13" fmla="*/ 2147483647 h 957"/>
              <a:gd name="T14" fmla="*/ 2147483647 w 887"/>
              <a:gd name="T15" fmla="*/ 2147483647 h 957"/>
              <a:gd name="T16" fmla="*/ 2147483647 w 887"/>
              <a:gd name="T17" fmla="*/ 2147483647 h 957"/>
              <a:gd name="T18" fmla="*/ 2147483647 w 887"/>
              <a:gd name="T19" fmla="*/ 2147483647 h 957"/>
              <a:gd name="T20" fmla="*/ 2147483647 w 887"/>
              <a:gd name="T21" fmla="*/ 2147483647 h 957"/>
              <a:gd name="T22" fmla="*/ 2147483647 w 887"/>
              <a:gd name="T23" fmla="*/ 2147483647 h 957"/>
              <a:gd name="T24" fmla="*/ 2147483647 w 887"/>
              <a:gd name="T25" fmla="*/ 2147483647 h 957"/>
              <a:gd name="T26" fmla="*/ 2147483647 w 887"/>
              <a:gd name="T27" fmla="*/ 2147483647 h 957"/>
              <a:gd name="T28" fmla="*/ 2147483647 w 887"/>
              <a:gd name="T29" fmla="*/ 2147483647 h 957"/>
              <a:gd name="T30" fmla="*/ 2147483647 w 887"/>
              <a:gd name="T31" fmla="*/ 2147483647 h 957"/>
              <a:gd name="T32" fmla="*/ 2147483647 w 887"/>
              <a:gd name="T33" fmla="*/ 2147483647 h 957"/>
              <a:gd name="T34" fmla="*/ 2147483647 w 887"/>
              <a:gd name="T35" fmla="*/ 2147483647 h 957"/>
              <a:gd name="T36" fmla="*/ 2147483647 w 887"/>
              <a:gd name="T37" fmla="*/ 2147483647 h 957"/>
              <a:gd name="T38" fmla="*/ 2147483647 w 887"/>
              <a:gd name="T39" fmla="*/ 2147483647 h 957"/>
              <a:gd name="T40" fmla="*/ 2147483647 w 887"/>
              <a:gd name="T41" fmla="*/ 2147483647 h 957"/>
              <a:gd name="T42" fmla="*/ 2147483647 w 887"/>
              <a:gd name="T43" fmla="*/ 2147483647 h 957"/>
              <a:gd name="T44" fmla="*/ 2147483647 w 887"/>
              <a:gd name="T45" fmla="*/ 2147483647 h 957"/>
              <a:gd name="T46" fmla="*/ 2147483647 w 887"/>
              <a:gd name="T47" fmla="*/ 2147483647 h 957"/>
              <a:gd name="T48" fmla="*/ 2147483647 w 887"/>
              <a:gd name="T49" fmla="*/ 2147483647 h 957"/>
              <a:gd name="T50" fmla="*/ 2147483647 w 887"/>
              <a:gd name="T51" fmla="*/ 2147483647 h 957"/>
              <a:gd name="T52" fmla="*/ 2147483647 w 887"/>
              <a:gd name="T53" fmla="*/ 2147483647 h 957"/>
              <a:gd name="T54" fmla="*/ 2147483647 w 887"/>
              <a:gd name="T55" fmla="*/ 2147483647 h 957"/>
              <a:gd name="T56" fmla="*/ 2147483647 w 887"/>
              <a:gd name="T57" fmla="*/ 2147483647 h 957"/>
              <a:gd name="T58" fmla="*/ 2147483647 w 887"/>
              <a:gd name="T59" fmla="*/ 2147483647 h 957"/>
              <a:gd name="T60" fmla="*/ 2147483647 w 887"/>
              <a:gd name="T61" fmla="*/ 2147483647 h 957"/>
              <a:gd name="T62" fmla="*/ 2147483647 w 887"/>
              <a:gd name="T63" fmla="*/ 2147483647 h 957"/>
              <a:gd name="T64" fmla="*/ 2147483647 w 887"/>
              <a:gd name="T65" fmla="*/ 2147483647 h 957"/>
              <a:gd name="T66" fmla="*/ 2147483647 w 887"/>
              <a:gd name="T67" fmla="*/ 2147483647 h 957"/>
              <a:gd name="T68" fmla="*/ 2147483647 w 887"/>
              <a:gd name="T69" fmla="*/ 2147483647 h 957"/>
              <a:gd name="T70" fmla="*/ 2147483647 w 887"/>
              <a:gd name="T71" fmla="*/ 2147483647 h 957"/>
              <a:gd name="T72" fmla="*/ 2147483647 w 887"/>
              <a:gd name="T73" fmla="*/ 2147483647 h 957"/>
              <a:gd name="T74" fmla="*/ 2147483647 w 887"/>
              <a:gd name="T75" fmla="*/ 2147483647 h 957"/>
              <a:gd name="T76" fmla="*/ 2147483647 w 887"/>
              <a:gd name="T77" fmla="*/ 2147483647 h 957"/>
              <a:gd name="T78" fmla="*/ 2147483647 w 887"/>
              <a:gd name="T79" fmla="*/ 2147483647 h 957"/>
              <a:gd name="T80" fmla="*/ 2147483647 w 887"/>
              <a:gd name="T81" fmla="*/ 2147483647 h 957"/>
              <a:gd name="T82" fmla="*/ 2147483647 w 887"/>
              <a:gd name="T83" fmla="*/ 2147483647 h 957"/>
              <a:gd name="T84" fmla="*/ 2147483647 w 887"/>
              <a:gd name="T85" fmla="*/ 2147483647 h 957"/>
              <a:gd name="T86" fmla="*/ 2147483647 w 887"/>
              <a:gd name="T87" fmla="*/ 2147483647 h 957"/>
              <a:gd name="T88" fmla="*/ 2147483647 w 887"/>
              <a:gd name="T89" fmla="*/ 2147483647 h 957"/>
              <a:gd name="T90" fmla="*/ 2147483647 w 887"/>
              <a:gd name="T91" fmla="*/ 2147483647 h 957"/>
              <a:gd name="T92" fmla="*/ 2147483647 w 887"/>
              <a:gd name="T93" fmla="*/ 2147483647 h 957"/>
              <a:gd name="T94" fmla="*/ 2147483647 w 887"/>
              <a:gd name="T95" fmla="*/ 2147483647 h 957"/>
              <a:gd name="T96" fmla="*/ 2147483647 w 887"/>
              <a:gd name="T97" fmla="*/ 2147483647 h 957"/>
              <a:gd name="T98" fmla="*/ 2147483647 w 887"/>
              <a:gd name="T99" fmla="*/ 2147483647 h 957"/>
              <a:gd name="T100" fmla="*/ 2147483647 w 887"/>
              <a:gd name="T101" fmla="*/ 2147483647 h 957"/>
              <a:gd name="T102" fmla="*/ 2147483647 w 887"/>
              <a:gd name="T103" fmla="*/ 2147483647 h 957"/>
              <a:gd name="T104" fmla="*/ 2147483647 w 887"/>
              <a:gd name="T105" fmla="*/ 2147483647 h 957"/>
              <a:gd name="T106" fmla="*/ 2147483647 w 887"/>
              <a:gd name="T107" fmla="*/ 2147483647 h 957"/>
              <a:gd name="T108" fmla="*/ 2147483647 w 887"/>
              <a:gd name="T109" fmla="*/ 2147483647 h 957"/>
              <a:gd name="T110" fmla="*/ 2147483647 w 887"/>
              <a:gd name="T111" fmla="*/ 2147483647 h 957"/>
              <a:gd name="T112" fmla="*/ 2147483647 w 887"/>
              <a:gd name="T113" fmla="*/ 2147483647 h 957"/>
              <a:gd name="T114" fmla="*/ 2147483647 w 887"/>
              <a:gd name="T115" fmla="*/ 2147483647 h 957"/>
              <a:gd name="T116" fmla="*/ 2147483647 w 887"/>
              <a:gd name="T117" fmla="*/ 2147483647 h 957"/>
              <a:gd name="T118" fmla="*/ 2147483647 w 887"/>
              <a:gd name="T119" fmla="*/ 2147483647 h 957"/>
              <a:gd name="T120" fmla="*/ 2147483647 w 887"/>
              <a:gd name="T121" fmla="*/ 2147483647 h 957"/>
              <a:gd name="T122" fmla="*/ 2147483647 w 887"/>
              <a:gd name="T123" fmla="*/ 2147483647 h 95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87"/>
              <a:gd name="T187" fmla="*/ 0 h 957"/>
              <a:gd name="T188" fmla="*/ 887 w 887"/>
              <a:gd name="T189" fmla="*/ 957 h 95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87" h="957">
                <a:moveTo>
                  <a:pt x="887" y="46"/>
                </a:moveTo>
                <a:lnTo>
                  <a:pt x="881" y="46"/>
                </a:lnTo>
                <a:lnTo>
                  <a:pt x="881" y="51"/>
                </a:lnTo>
                <a:lnTo>
                  <a:pt x="876" y="51"/>
                </a:lnTo>
                <a:lnTo>
                  <a:pt x="861" y="68"/>
                </a:lnTo>
                <a:lnTo>
                  <a:pt x="861" y="74"/>
                </a:lnTo>
                <a:lnTo>
                  <a:pt x="856" y="68"/>
                </a:lnTo>
                <a:lnTo>
                  <a:pt x="850" y="68"/>
                </a:lnTo>
                <a:lnTo>
                  <a:pt x="845" y="68"/>
                </a:lnTo>
                <a:lnTo>
                  <a:pt x="840" y="68"/>
                </a:lnTo>
                <a:lnTo>
                  <a:pt x="835" y="68"/>
                </a:lnTo>
                <a:lnTo>
                  <a:pt x="820" y="120"/>
                </a:lnTo>
                <a:lnTo>
                  <a:pt x="794" y="125"/>
                </a:lnTo>
                <a:lnTo>
                  <a:pt x="789" y="142"/>
                </a:lnTo>
                <a:lnTo>
                  <a:pt x="783" y="171"/>
                </a:lnTo>
                <a:lnTo>
                  <a:pt x="789" y="228"/>
                </a:lnTo>
                <a:lnTo>
                  <a:pt x="773" y="251"/>
                </a:lnTo>
                <a:lnTo>
                  <a:pt x="773" y="262"/>
                </a:lnTo>
                <a:lnTo>
                  <a:pt x="783" y="273"/>
                </a:lnTo>
                <a:lnTo>
                  <a:pt x="783" y="268"/>
                </a:lnTo>
                <a:lnTo>
                  <a:pt x="789" y="268"/>
                </a:lnTo>
                <a:lnTo>
                  <a:pt x="794" y="262"/>
                </a:lnTo>
                <a:lnTo>
                  <a:pt x="809" y="251"/>
                </a:lnTo>
                <a:lnTo>
                  <a:pt x="814" y="256"/>
                </a:lnTo>
                <a:lnTo>
                  <a:pt x="789" y="279"/>
                </a:lnTo>
                <a:lnTo>
                  <a:pt x="789" y="285"/>
                </a:lnTo>
                <a:lnTo>
                  <a:pt x="794" y="290"/>
                </a:lnTo>
                <a:lnTo>
                  <a:pt x="794" y="296"/>
                </a:lnTo>
                <a:lnTo>
                  <a:pt x="799" y="296"/>
                </a:lnTo>
                <a:lnTo>
                  <a:pt x="794" y="308"/>
                </a:lnTo>
                <a:lnTo>
                  <a:pt x="794" y="319"/>
                </a:lnTo>
                <a:lnTo>
                  <a:pt x="789" y="325"/>
                </a:lnTo>
                <a:lnTo>
                  <a:pt x="814" y="342"/>
                </a:lnTo>
                <a:lnTo>
                  <a:pt x="835" y="353"/>
                </a:lnTo>
                <a:lnTo>
                  <a:pt x="814" y="382"/>
                </a:lnTo>
                <a:lnTo>
                  <a:pt x="809" y="387"/>
                </a:lnTo>
                <a:lnTo>
                  <a:pt x="799" y="382"/>
                </a:lnTo>
                <a:lnTo>
                  <a:pt x="789" y="376"/>
                </a:lnTo>
                <a:lnTo>
                  <a:pt x="778" y="393"/>
                </a:lnTo>
                <a:lnTo>
                  <a:pt x="763" y="416"/>
                </a:lnTo>
                <a:lnTo>
                  <a:pt x="773" y="422"/>
                </a:lnTo>
                <a:lnTo>
                  <a:pt x="763" y="444"/>
                </a:lnTo>
                <a:lnTo>
                  <a:pt x="742" y="410"/>
                </a:lnTo>
                <a:lnTo>
                  <a:pt x="732" y="393"/>
                </a:lnTo>
                <a:lnTo>
                  <a:pt x="727" y="399"/>
                </a:lnTo>
                <a:lnTo>
                  <a:pt x="727" y="382"/>
                </a:lnTo>
                <a:lnTo>
                  <a:pt x="722" y="382"/>
                </a:lnTo>
                <a:lnTo>
                  <a:pt x="716" y="387"/>
                </a:lnTo>
                <a:lnTo>
                  <a:pt x="716" y="399"/>
                </a:lnTo>
                <a:lnTo>
                  <a:pt x="696" y="410"/>
                </a:lnTo>
                <a:lnTo>
                  <a:pt x="680" y="404"/>
                </a:lnTo>
                <a:lnTo>
                  <a:pt x="670" y="416"/>
                </a:lnTo>
                <a:lnTo>
                  <a:pt x="665" y="427"/>
                </a:lnTo>
                <a:lnTo>
                  <a:pt x="665" y="433"/>
                </a:lnTo>
                <a:lnTo>
                  <a:pt x="665" y="439"/>
                </a:lnTo>
                <a:lnTo>
                  <a:pt x="680" y="461"/>
                </a:lnTo>
                <a:lnTo>
                  <a:pt x="680" y="467"/>
                </a:lnTo>
                <a:lnTo>
                  <a:pt x="675" y="473"/>
                </a:lnTo>
                <a:lnTo>
                  <a:pt x="675" y="478"/>
                </a:lnTo>
                <a:lnTo>
                  <a:pt x="680" y="478"/>
                </a:lnTo>
                <a:lnTo>
                  <a:pt x="691" y="473"/>
                </a:lnTo>
                <a:lnTo>
                  <a:pt x="691" y="518"/>
                </a:lnTo>
                <a:lnTo>
                  <a:pt x="696" y="524"/>
                </a:lnTo>
                <a:lnTo>
                  <a:pt x="696" y="530"/>
                </a:lnTo>
                <a:lnTo>
                  <a:pt x="691" y="530"/>
                </a:lnTo>
                <a:lnTo>
                  <a:pt x="686" y="530"/>
                </a:lnTo>
                <a:lnTo>
                  <a:pt x="680" y="530"/>
                </a:lnTo>
                <a:lnTo>
                  <a:pt x="680" y="535"/>
                </a:lnTo>
                <a:lnTo>
                  <a:pt x="649" y="553"/>
                </a:lnTo>
                <a:lnTo>
                  <a:pt x="649" y="558"/>
                </a:lnTo>
                <a:lnTo>
                  <a:pt x="644" y="558"/>
                </a:lnTo>
                <a:lnTo>
                  <a:pt x="639" y="558"/>
                </a:lnTo>
                <a:lnTo>
                  <a:pt x="634" y="558"/>
                </a:lnTo>
                <a:lnTo>
                  <a:pt x="618" y="604"/>
                </a:lnTo>
                <a:lnTo>
                  <a:pt x="634" y="627"/>
                </a:lnTo>
                <a:lnTo>
                  <a:pt x="608" y="661"/>
                </a:lnTo>
                <a:lnTo>
                  <a:pt x="608" y="666"/>
                </a:lnTo>
                <a:lnTo>
                  <a:pt x="588" y="661"/>
                </a:lnTo>
                <a:lnTo>
                  <a:pt x="582" y="655"/>
                </a:lnTo>
                <a:lnTo>
                  <a:pt x="577" y="655"/>
                </a:lnTo>
                <a:lnTo>
                  <a:pt x="577" y="649"/>
                </a:lnTo>
                <a:lnTo>
                  <a:pt x="608" y="592"/>
                </a:lnTo>
                <a:lnTo>
                  <a:pt x="603" y="587"/>
                </a:lnTo>
                <a:lnTo>
                  <a:pt x="608" y="581"/>
                </a:lnTo>
                <a:lnTo>
                  <a:pt x="608" y="575"/>
                </a:lnTo>
                <a:lnTo>
                  <a:pt x="603" y="575"/>
                </a:lnTo>
                <a:lnTo>
                  <a:pt x="598" y="570"/>
                </a:lnTo>
                <a:lnTo>
                  <a:pt x="593" y="570"/>
                </a:lnTo>
                <a:lnTo>
                  <a:pt x="593" y="564"/>
                </a:lnTo>
                <a:lnTo>
                  <a:pt x="582" y="553"/>
                </a:lnTo>
                <a:lnTo>
                  <a:pt x="577" y="553"/>
                </a:lnTo>
                <a:lnTo>
                  <a:pt x="572" y="558"/>
                </a:lnTo>
                <a:lnTo>
                  <a:pt x="572" y="553"/>
                </a:lnTo>
                <a:lnTo>
                  <a:pt x="572" y="547"/>
                </a:lnTo>
                <a:lnTo>
                  <a:pt x="567" y="553"/>
                </a:lnTo>
                <a:lnTo>
                  <a:pt x="567" y="558"/>
                </a:lnTo>
                <a:lnTo>
                  <a:pt x="562" y="558"/>
                </a:lnTo>
                <a:lnTo>
                  <a:pt x="562" y="564"/>
                </a:lnTo>
                <a:lnTo>
                  <a:pt x="557" y="564"/>
                </a:lnTo>
                <a:lnTo>
                  <a:pt x="557" y="570"/>
                </a:lnTo>
                <a:lnTo>
                  <a:pt x="546" y="570"/>
                </a:lnTo>
                <a:lnTo>
                  <a:pt x="541" y="570"/>
                </a:lnTo>
                <a:lnTo>
                  <a:pt x="521" y="564"/>
                </a:lnTo>
                <a:lnTo>
                  <a:pt x="505" y="564"/>
                </a:lnTo>
                <a:lnTo>
                  <a:pt x="495" y="558"/>
                </a:lnTo>
                <a:lnTo>
                  <a:pt x="490" y="553"/>
                </a:lnTo>
                <a:lnTo>
                  <a:pt x="495" y="541"/>
                </a:lnTo>
                <a:lnTo>
                  <a:pt x="490" y="535"/>
                </a:lnTo>
                <a:lnTo>
                  <a:pt x="484" y="530"/>
                </a:lnTo>
                <a:lnTo>
                  <a:pt x="490" y="518"/>
                </a:lnTo>
                <a:lnTo>
                  <a:pt x="464" y="501"/>
                </a:lnTo>
                <a:lnTo>
                  <a:pt x="438" y="496"/>
                </a:lnTo>
                <a:lnTo>
                  <a:pt x="433" y="490"/>
                </a:lnTo>
                <a:lnTo>
                  <a:pt x="407" y="461"/>
                </a:lnTo>
                <a:lnTo>
                  <a:pt x="407" y="450"/>
                </a:lnTo>
                <a:lnTo>
                  <a:pt x="407" y="444"/>
                </a:lnTo>
                <a:lnTo>
                  <a:pt x="402" y="444"/>
                </a:lnTo>
                <a:lnTo>
                  <a:pt x="402" y="439"/>
                </a:lnTo>
                <a:lnTo>
                  <a:pt x="402" y="444"/>
                </a:lnTo>
                <a:lnTo>
                  <a:pt x="397" y="444"/>
                </a:lnTo>
                <a:lnTo>
                  <a:pt x="397" y="450"/>
                </a:lnTo>
                <a:lnTo>
                  <a:pt x="392" y="450"/>
                </a:lnTo>
                <a:lnTo>
                  <a:pt x="392" y="444"/>
                </a:lnTo>
                <a:lnTo>
                  <a:pt x="386" y="444"/>
                </a:lnTo>
                <a:lnTo>
                  <a:pt x="381" y="439"/>
                </a:lnTo>
                <a:lnTo>
                  <a:pt x="376" y="444"/>
                </a:lnTo>
                <a:lnTo>
                  <a:pt x="381" y="450"/>
                </a:lnTo>
                <a:lnTo>
                  <a:pt x="381" y="456"/>
                </a:lnTo>
                <a:lnTo>
                  <a:pt x="381" y="461"/>
                </a:lnTo>
                <a:lnTo>
                  <a:pt x="376" y="461"/>
                </a:lnTo>
                <a:lnTo>
                  <a:pt x="371" y="461"/>
                </a:lnTo>
                <a:lnTo>
                  <a:pt x="366" y="456"/>
                </a:lnTo>
                <a:lnTo>
                  <a:pt x="361" y="456"/>
                </a:lnTo>
                <a:lnTo>
                  <a:pt x="356" y="450"/>
                </a:lnTo>
                <a:lnTo>
                  <a:pt x="356" y="456"/>
                </a:lnTo>
                <a:lnTo>
                  <a:pt x="350" y="456"/>
                </a:lnTo>
                <a:lnTo>
                  <a:pt x="345" y="456"/>
                </a:lnTo>
                <a:lnTo>
                  <a:pt x="340" y="456"/>
                </a:lnTo>
                <a:lnTo>
                  <a:pt x="335" y="456"/>
                </a:lnTo>
                <a:lnTo>
                  <a:pt x="330" y="456"/>
                </a:lnTo>
                <a:lnTo>
                  <a:pt x="330" y="461"/>
                </a:lnTo>
                <a:lnTo>
                  <a:pt x="330" y="467"/>
                </a:lnTo>
                <a:lnTo>
                  <a:pt x="325" y="467"/>
                </a:lnTo>
                <a:lnTo>
                  <a:pt x="319" y="467"/>
                </a:lnTo>
                <a:lnTo>
                  <a:pt x="314" y="473"/>
                </a:lnTo>
                <a:lnTo>
                  <a:pt x="309" y="473"/>
                </a:lnTo>
                <a:lnTo>
                  <a:pt x="304" y="473"/>
                </a:lnTo>
                <a:lnTo>
                  <a:pt x="299" y="473"/>
                </a:lnTo>
                <a:lnTo>
                  <a:pt x="299" y="478"/>
                </a:lnTo>
                <a:lnTo>
                  <a:pt x="304" y="478"/>
                </a:lnTo>
                <a:lnTo>
                  <a:pt x="304" y="484"/>
                </a:lnTo>
                <a:lnTo>
                  <a:pt x="309" y="484"/>
                </a:lnTo>
                <a:lnTo>
                  <a:pt x="304" y="484"/>
                </a:lnTo>
                <a:lnTo>
                  <a:pt x="304" y="490"/>
                </a:lnTo>
                <a:lnTo>
                  <a:pt x="309" y="496"/>
                </a:lnTo>
                <a:lnTo>
                  <a:pt x="314" y="496"/>
                </a:lnTo>
                <a:lnTo>
                  <a:pt x="314" y="501"/>
                </a:lnTo>
                <a:lnTo>
                  <a:pt x="309" y="501"/>
                </a:lnTo>
                <a:lnTo>
                  <a:pt x="309" y="507"/>
                </a:lnTo>
                <a:lnTo>
                  <a:pt x="314" y="507"/>
                </a:lnTo>
                <a:lnTo>
                  <a:pt x="314" y="501"/>
                </a:lnTo>
                <a:lnTo>
                  <a:pt x="319" y="501"/>
                </a:lnTo>
                <a:lnTo>
                  <a:pt x="319" y="496"/>
                </a:lnTo>
                <a:lnTo>
                  <a:pt x="325" y="496"/>
                </a:lnTo>
                <a:lnTo>
                  <a:pt x="325" y="501"/>
                </a:lnTo>
                <a:lnTo>
                  <a:pt x="319" y="507"/>
                </a:lnTo>
                <a:lnTo>
                  <a:pt x="319" y="513"/>
                </a:lnTo>
                <a:lnTo>
                  <a:pt x="325" y="513"/>
                </a:lnTo>
                <a:lnTo>
                  <a:pt x="325" y="518"/>
                </a:lnTo>
                <a:lnTo>
                  <a:pt x="319" y="518"/>
                </a:lnTo>
                <a:lnTo>
                  <a:pt x="314" y="513"/>
                </a:lnTo>
                <a:lnTo>
                  <a:pt x="314" y="518"/>
                </a:lnTo>
                <a:lnTo>
                  <a:pt x="309" y="518"/>
                </a:lnTo>
                <a:lnTo>
                  <a:pt x="314" y="518"/>
                </a:lnTo>
                <a:lnTo>
                  <a:pt x="314" y="524"/>
                </a:lnTo>
                <a:lnTo>
                  <a:pt x="319" y="530"/>
                </a:lnTo>
                <a:lnTo>
                  <a:pt x="325" y="535"/>
                </a:lnTo>
                <a:lnTo>
                  <a:pt x="325" y="541"/>
                </a:lnTo>
                <a:lnTo>
                  <a:pt x="319" y="541"/>
                </a:lnTo>
                <a:lnTo>
                  <a:pt x="319" y="535"/>
                </a:lnTo>
                <a:lnTo>
                  <a:pt x="314" y="535"/>
                </a:lnTo>
                <a:lnTo>
                  <a:pt x="314" y="541"/>
                </a:lnTo>
                <a:lnTo>
                  <a:pt x="309" y="541"/>
                </a:lnTo>
                <a:lnTo>
                  <a:pt x="309" y="547"/>
                </a:lnTo>
                <a:lnTo>
                  <a:pt x="314" y="547"/>
                </a:lnTo>
                <a:lnTo>
                  <a:pt x="314" y="553"/>
                </a:lnTo>
                <a:lnTo>
                  <a:pt x="309" y="553"/>
                </a:lnTo>
                <a:lnTo>
                  <a:pt x="304" y="547"/>
                </a:lnTo>
                <a:lnTo>
                  <a:pt x="304" y="541"/>
                </a:lnTo>
                <a:lnTo>
                  <a:pt x="299" y="541"/>
                </a:lnTo>
                <a:lnTo>
                  <a:pt x="294" y="541"/>
                </a:lnTo>
                <a:lnTo>
                  <a:pt x="294" y="547"/>
                </a:lnTo>
                <a:lnTo>
                  <a:pt x="299" y="553"/>
                </a:lnTo>
                <a:lnTo>
                  <a:pt x="304" y="553"/>
                </a:lnTo>
                <a:lnTo>
                  <a:pt x="309" y="558"/>
                </a:lnTo>
                <a:lnTo>
                  <a:pt x="314" y="558"/>
                </a:lnTo>
                <a:lnTo>
                  <a:pt x="319" y="558"/>
                </a:lnTo>
                <a:lnTo>
                  <a:pt x="325" y="558"/>
                </a:lnTo>
                <a:lnTo>
                  <a:pt x="330" y="553"/>
                </a:lnTo>
                <a:lnTo>
                  <a:pt x="335" y="553"/>
                </a:lnTo>
                <a:lnTo>
                  <a:pt x="340" y="553"/>
                </a:lnTo>
                <a:lnTo>
                  <a:pt x="345" y="553"/>
                </a:lnTo>
                <a:lnTo>
                  <a:pt x="350" y="558"/>
                </a:lnTo>
                <a:lnTo>
                  <a:pt x="361" y="558"/>
                </a:lnTo>
                <a:lnTo>
                  <a:pt x="366" y="558"/>
                </a:lnTo>
                <a:lnTo>
                  <a:pt x="371" y="558"/>
                </a:lnTo>
                <a:lnTo>
                  <a:pt x="371" y="564"/>
                </a:lnTo>
                <a:lnTo>
                  <a:pt x="366" y="564"/>
                </a:lnTo>
                <a:lnTo>
                  <a:pt x="371" y="570"/>
                </a:lnTo>
                <a:lnTo>
                  <a:pt x="376" y="575"/>
                </a:lnTo>
                <a:lnTo>
                  <a:pt x="386" y="587"/>
                </a:lnTo>
                <a:lnTo>
                  <a:pt x="381" y="598"/>
                </a:lnTo>
                <a:lnTo>
                  <a:pt x="381" y="627"/>
                </a:lnTo>
                <a:lnTo>
                  <a:pt x="376" y="632"/>
                </a:lnTo>
                <a:lnTo>
                  <a:pt x="366" y="649"/>
                </a:lnTo>
                <a:lnTo>
                  <a:pt x="381" y="695"/>
                </a:lnTo>
                <a:lnTo>
                  <a:pt x="376" y="752"/>
                </a:lnTo>
                <a:lnTo>
                  <a:pt x="386" y="763"/>
                </a:lnTo>
                <a:lnTo>
                  <a:pt x="386" y="769"/>
                </a:lnTo>
                <a:lnTo>
                  <a:pt x="397" y="780"/>
                </a:lnTo>
                <a:lnTo>
                  <a:pt x="392" y="792"/>
                </a:lnTo>
                <a:lnTo>
                  <a:pt x="392" y="803"/>
                </a:lnTo>
                <a:lnTo>
                  <a:pt x="392" y="809"/>
                </a:lnTo>
                <a:lnTo>
                  <a:pt x="392" y="815"/>
                </a:lnTo>
                <a:lnTo>
                  <a:pt x="392" y="820"/>
                </a:lnTo>
                <a:lnTo>
                  <a:pt x="386" y="826"/>
                </a:lnTo>
                <a:lnTo>
                  <a:pt x="381" y="832"/>
                </a:lnTo>
                <a:lnTo>
                  <a:pt x="381" y="837"/>
                </a:lnTo>
                <a:lnTo>
                  <a:pt x="381" y="849"/>
                </a:lnTo>
                <a:lnTo>
                  <a:pt x="376" y="854"/>
                </a:lnTo>
                <a:lnTo>
                  <a:pt x="371" y="860"/>
                </a:lnTo>
                <a:lnTo>
                  <a:pt x="366" y="866"/>
                </a:lnTo>
                <a:lnTo>
                  <a:pt x="366" y="872"/>
                </a:lnTo>
                <a:lnTo>
                  <a:pt x="361" y="872"/>
                </a:lnTo>
                <a:lnTo>
                  <a:pt x="345" y="906"/>
                </a:lnTo>
                <a:lnTo>
                  <a:pt x="340" y="911"/>
                </a:lnTo>
                <a:lnTo>
                  <a:pt x="340" y="917"/>
                </a:lnTo>
                <a:lnTo>
                  <a:pt x="335" y="934"/>
                </a:lnTo>
                <a:lnTo>
                  <a:pt x="330" y="946"/>
                </a:lnTo>
                <a:lnTo>
                  <a:pt x="325" y="940"/>
                </a:lnTo>
                <a:lnTo>
                  <a:pt x="314" y="917"/>
                </a:lnTo>
                <a:lnTo>
                  <a:pt x="309" y="928"/>
                </a:lnTo>
                <a:lnTo>
                  <a:pt x="294" y="957"/>
                </a:lnTo>
                <a:lnTo>
                  <a:pt x="252" y="911"/>
                </a:lnTo>
                <a:lnTo>
                  <a:pt x="222" y="849"/>
                </a:lnTo>
                <a:lnTo>
                  <a:pt x="242" y="815"/>
                </a:lnTo>
                <a:lnTo>
                  <a:pt x="252" y="786"/>
                </a:lnTo>
                <a:lnTo>
                  <a:pt x="252" y="769"/>
                </a:lnTo>
                <a:lnTo>
                  <a:pt x="258" y="758"/>
                </a:lnTo>
                <a:lnTo>
                  <a:pt x="258" y="746"/>
                </a:lnTo>
                <a:lnTo>
                  <a:pt x="258" y="741"/>
                </a:lnTo>
                <a:lnTo>
                  <a:pt x="263" y="729"/>
                </a:lnTo>
                <a:lnTo>
                  <a:pt x="263" y="718"/>
                </a:lnTo>
                <a:lnTo>
                  <a:pt x="263" y="712"/>
                </a:lnTo>
                <a:lnTo>
                  <a:pt x="268" y="701"/>
                </a:lnTo>
                <a:lnTo>
                  <a:pt x="273" y="684"/>
                </a:lnTo>
                <a:lnTo>
                  <a:pt x="278" y="678"/>
                </a:lnTo>
                <a:lnTo>
                  <a:pt x="289" y="666"/>
                </a:lnTo>
                <a:lnTo>
                  <a:pt x="289" y="661"/>
                </a:lnTo>
                <a:lnTo>
                  <a:pt x="289" y="655"/>
                </a:lnTo>
                <a:lnTo>
                  <a:pt x="294" y="655"/>
                </a:lnTo>
                <a:lnTo>
                  <a:pt x="294" y="644"/>
                </a:lnTo>
                <a:lnTo>
                  <a:pt x="299" y="638"/>
                </a:lnTo>
                <a:lnTo>
                  <a:pt x="299" y="627"/>
                </a:lnTo>
                <a:lnTo>
                  <a:pt x="294" y="621"/>
                </a:lnTo>
                <a:lnTo>
                  <a:pt x="258" y="621"/>
                </a:lnTo>
                <a:lnTo>
                  <a:pt x="252" y="598"/>
                </a:lnTo>
                <a:lnTo>
                  <a:pt x="252" y="592"/>
                </a:lnTo>
                <a:lnTo>
                  <a:pt x="247" y="592"/>
                </a:lnTo>
                <a:lnTo>
                  <a:pt x="247" y="598"/>
                </a:lnTo>
                <a:lnTo>
                  <a:pt x="242" y="598"/>
                </a:lnTo>
                <a:lnTo>
                  <a:pt x="237" y="598"/>
                </a:lnTo>
                <a:lnTo>
                  <a:pt x="232" y="598"/>
                </a:lnTo>
                <a:lnTo>
                  <a:pt x="227" y="598"/>
                </a:lnTo>
                <a:lnTo>
                  <a:pt x="216" y="587"/>
                </a:lnTo>
                <a:lnTo>
                  <a:pt x="206" y="587"/>
                </a:lnTo>
                <a:lnTo>
                  <a:pt x="196" y="575"/>
                </a:lnTo>
                <a:lnTo>
                  <a:pt x="191" y="570"/>
                </a:lnTo>
                <a:lnTo>
                  <a:pt x="185" y="575"/>
                </a:lnTo>
                <a:lnTo>
                  <a:pt x="185" y="570"/>
                </a:lnTo>
                <a:lnTo>
                  <a:pt x="175" y="564"/>
                </a:lnTo>
                <a:lnTo>
                  <a:pt x="175" y="570"/>
                </a:lnTo>
                <a:lnTo>
                  <a:pt x="170" y="575"/>
                </a:lnTo>
                <a:lnTo>
                  <a:pt x="165" y="570"/>
                </a:lnTo>
                <a:lnTo>
                  <a:pt x="160" y="570"/>
                </a:lnTo>
                <a:lnTo>
                  <a:pt x="160" y="564"/>
                </a:lnTo>
                <a:lnTo>
                  <a:pt x="160" y="558"/>
                </a:lnTo>
                <a:lnTo>
                  <a:pt x="160" y="553"/>
                </a:lnTo>
                <a:lnTo>
                  <a:pt x="165" y="547"/>
                </a:lnTo>
                <a:lnTo>
                  <a:pt x="160" y="541"/>
                </a:lnTo>
                <a:lnTo>
                  <a:pt x="160" y="535"/>
                </a:lnTo>
                <a:lnTo>
                  <a:pt x="155" y="535"/>
                </a:lnTo>
                <a:lnTo>
                  <a:pt x="155" y="530"/>
                </a:lnTo>
                <a:lnTo>
                  <a:pt x="160" y="530"/>
                </a:lnTo>
                <a:lnTo>
                  <a:pt x="155" y="524"/>
                </a:lnTo>
                <a:lnTo>
                  <a:pt x="149" y="530"/>
                </a:lnTo>
                <a:lnTo>
                  <a:pt x="149" y="524"/>
                </a:lnTo>
                <a:lnTo>
                  <a:pt x="144" y="524"/>
                </a:lnTo>
                <a:lnTo>
                  <a:pt x="139" y="524"/>
                </a:lnTo>
                <a:lnTo>
                  <a:pt x="134" y="524"/>
                </a:lnTo>
                <a:lnTo>
                  <a:pt x="129" y="518"/>
                </a:lnTo>
                <a:lnTo>
                  <a:pt x="124" y="518"/>
                </a:lnTo>
                <a:lnTo>
                  <a:pt x="118" y="518"/>
                </a:lnTo>
                <a:lnTo>
                  <a:pt x="118" y="513"/>
                </a:lnTo>
                <a:lnTo>
                  <a:pt x="113" y="507"/>
                </a:lnTo>
                <a:lnTo>
                  <a:pt x="108" y="507"/>
                </a:lnTo>
                <a:lnTo>
                  <a:pt x="108" y="501"/>
                </a:lnTo>
                <a:lnTo>
                  <a:pt x="108" y="496"/>
                </a:lnTo>
                <a:lnTo>
                  <a:pt x="113" y="496"/>
                </a:lnTo>
                <a:lnTo>
                  <a:pt x="113" y="490"/>
                </a:lnTo>
                <a:lnTo>
                  <a:pt x="113" y="484"/>
                </a:lnTo>
                <a:lnTo>
                  <a:pt x="108" y="484"/>
                </a:lnTo>
                <a:lnTo>
                  <a:pt x="103" y="478"/>
                </a:lnTo>
                <a:lnTo>
                  <a:pt x="98" y="478"/>
                </a:lnTo>
                <a:lnTo>
                  <a:pt x="93" y="484"/>
                </a:lnTo>
                <a:lnTo>
                  <a:pt x="93" y="478"/>
                </a:lnTo>
                <a:lnTo>
                  <a:pt x="98" y="473"/>
                </a:lnTo>
                <a:lnTo>
                  <a:pt x="98" y="467"/>
                </a:lnTo>
                <a:lnTo>
                  <a:pt x="93" y="467"/>
                </a:lnTo>
                <a:lnTo>
                  <a:pt x="87" y="467"/>
                </a:lnTo>
                <a:lnTo>
                  <a:pt x="87" y="461"/>
                </a:lnTo>
                <a:lnTo>
                  <a:pt x="93" y="456"/>
                </a:lnTo>
                <a:lnTo>
                  <a:pt x="93" y="450"/>
                </a:lnTo>
                <a:lnTo>
                  <a:pt x="98" y="450"/>
                </a:lnTo>
                <a:lnTo>
                  <a:pt x="103" y="450"/>
                </a:lnTo>
                <a:lnTo>
                  <a:pt x="103" y="444"/>
                </a:lnTo>
                <a:lnTo>
                  <a:pt x="103" y="439"/>
                </a:lnTo>
                <a:lnTo>
                  <a:pt x="98" y="439"/>
                </a:lnTo>
                <a:lnTo>
                  <a:pt x="93" y="433"/>
                </a:lnTo>
                <a:lnTo>
                  <a:pt x="87" y="422"/>
                </a:lnTo>
                <a:lnTo>
                  <a:pt x="87" y="416"/>
                </a:lnTo>
                <a:lnTo>
                  <a:pt x="82" y="416"/>
                </a:lnTo>
                <a:lnTo>
                  <a:pt x="77" y="416"/>
                </a:lnTo>
                <a:lnTo>
                  <a:pt x="77" y="422"/>
                </a:lnTo>
                <a:lnTo>
                  <a:pt x="82" y="422"/>
                </a:lnTo>
                <a:lnTo>
                  <a:pt x="82" y="427"/>
                </a:lnTo>
                <a:lnTo>
                  <a:pt x="77" y="427"/>
                </a:lnTo>
                <a:lnTo>
                  <a:pt x="72" y="422"/>
                </a:lnTo>
                <a:lnTo>
                  <a:pt x="72" y="416"/>
                </a:lnTo>
                <a:lnTo>
                  <a:pt x="82" y="404"/>
                </a:lnTo>
                <a:lnTo>
                  <a:pt x="82" y="393"/>
                </a:lnTo>
                <a:lnTo>
                  <a:pt x="77" y="382"/>
                </a:lnTo>
                <a:lnTo>
                  <a:pt x="77" y="376"/>
                </a:lnTo>
                <a:lnTo>
                  <a:pt x="72" y="370"/>
                </a:lnTo>
                <a:lnTo>
                  <a:pt x="67" y="370"/>
                </a:lnTo>
                <a:lnTo>
                  <a:pt x="62" y="365"/>
                </a:lnTo>
                <a:lnTo>
                  <a:pt x="57" y="365"/>
                </a:lnTo>
                <a:lnTo>
                  <a:pt x="46" y="365"/>
                </a:lnTo>
                <a:lnTo>
                  <a:pt x="41" y="359"/>
                </a:lnTo>
                <a:lnTo>
                  <a:pt x="31" y="353"/>
                </a:lnTo>
                <a:lnTo>
                  <a:pt x="26" y="347"/>
                </a:lnTo>
                <a:lnTo>
                  <a:pt x="26" y="342"/>
                </a:lnTo>
                <a:lnTo>
                  <a:pt x="26" y="336"/>
                </a:lnTo>
                <a:lnTo>
                  <a:pt x="31" y="336"/>
                </a:lnTo>
                <a:lnTo>
                  <a:pt x="31" y="330"/>
                </a:lnTo>
                <a:lnTo>
                  <a:pt x="26" y="330"/>
                </a:lnTo>
                <a:lnTo>
                  <a:pt x="20" y="330"/>
                </a:lnTo>
                <a:lnTo>
                  <a:pt x="20" y="325"/>
                </a:lnTo>
                <a:lnTo>
                  <a:pt x="15" y="325"/>
                </a:lnTo>
                <a:lnTo>
                  <a:pt x="15" y="319"/>
                </a:lnTo>
                <a:lnTo>
                  <a:pt x="10" y="319"/>
                </a:lnTo>
                <a:lnTo>
                  <a:pt x="5" y="319"/>
                </a:lnTo>
                <a:lnTo>
                  <a:pt x="0" y="319"/>
                </a:lnTo>
                <a:lnTo>
                  <a:pt x="5" y="319"/>
                </a:lnTo>
                <a:lnTo>
                  <a:pt x="5" y="313"/>
                </a:lnTo>
                <a:lnTo>
                  <a:pt x="10" y="308"/>
                </a:lnTo>
                <a:lnTo>
                  <a:pt x="15" y="308"/>
                </a:lnTo>
                <a:lnTo>
                  <a:pt x="10" y="308"/>
                </a:lnTo>
                <a:lnTo>
                  <a:pt x="10" y="302"/>
                </a:lnTo>
                <a:lnTo>
                  <a:pt x="10" y="296"/>
                </a:lnTo>
                <a:lnTo>
                  <a:pt x="15" y="296"/>
                </a:lnTo>
                <a:lnTo>
                  <a:pt x="20" y="296"/>
                </a:lnTo>
                <a:lnTo>
                  <a:pt x="26" y="296"/>
                </a:lnTo>
                <a:lnTo>
                  <a:pt x="31" y="290"/>
                </a:lnTo>
                <a:lnTo>
                  <a:pt x="31" y="285"/>
                </a:lnTo>
                <a:lnTo>
                  <a:pt x="31" y="279"/>
                </a:lnTo>
                <a:lnTo>
                  <a:pt x="20" y="279"/>
                </a:lnTo>
                <a:lnTo>
                  <a:pt x="15" y="279"/>
                </a:lnTo>
                <a:lnTo>
                  <a:pt x="20" y="273"/>
                </a:lnTo>
                <a:lnTo>
                  <a:pt x="26" y="251"/>
                </a:lnTo>
                <a:lnTo>
                  <a:pt x="20" y="251"/>
                </a:lnTo>
                <a:lnTo>
                  <a:pt x="15" y="245"/>
                </a:lnTo>
                <a:lnTo>
                  <a:pt x="15" y="239"/>
                </a:lnTo>
                <a:lnTo>
                  <a:pt x="31" y="228"/>
                </a:lnTo>
                <a:lnTo>
                  <a:pt x="36" y="234"/>
                </a:lnTo>
                <a:lnTo>
                  <a:pt x="41" y="211"/>
                </a:lnTo>
                <a:lnTo>
                  <a:pt x="46" y="199"/>
                </a:lnTo>
                <a:lnTo>
                  <a:pt x="82" y="194"/>
                </a:lnTo>
                <a:lnTo>
                  <a:pt x="77" y="222"/>
                </a:lnTo>
                <a:lnTo>
                  <a:pt x="77" y="234"/>
                </a:lnTo>
                <a:lnTo>
                  <a:pt x="103" y="251"/>
                </a:lnTo>
                <a:lnTo>
                  <a:pt x="108" y="239"/>
                </a:lnTo>
                <a:lnTo>
                  <a:pt x="108" y="234"/>
                </a:lnTo>
                <a:lnTo>
                  <a:pt x="113" y="228"/>
                </a:lnTo>
                <a:lnTo>
                  <a:pt x="129" y="211"/>
                </a:lnTo>
                <a:lnTo>
                  <a:pt x="134" y="205"/>
                </a:lnTo>
                <a:lnTo>
                  <a:pt x="139" y="194"/>
                </a:lnTo>
                <a:lnTo>
                  <a:pt x="149" y="177"/>
                </a:lnTo>
                <a:lnTo>
                  <a:pt x="222" y="177"/>
                </a:lnTo>
                <a:lnTo>
                  <a:pt x="232" y="177"/>
                </a:lnTo>
                <a:lnTo>
                  <a:pt x="237" y="182"/>
                </a:lnTo>
                <a:lnTo>
                  <a:pt x="242" y="194"/>
                </a:lnTo>
                <a:lnTo>
                  <a:pt x="247" y="205"/>
                </a:lnTo>
                <a:lnTo>
                  <a:pt x="258" y="216"/>
                </a:lnTo>
                <a:lnTo>
                  <a:pt x="263" y="228"/>
                </a:lnTo>
                <a:lnTo>
                  <a:pt x="278" y="239"/>
                </a:lnTo>
                <a:lnTo>
                  <a:pt x="314" y="228"/>
                </a:lnTo>
                <a:lnTo>
                  <a:pt x="319" y="228"/>
                </a:lnTo>
                <a:lnTo>
                  <a:pt x="319" y="234"/>
                </a:lnTo>
                <a:lnTo>
                  <a:pt x="319" y="239"/>
                </a:lnTo>
                <a:lnTo>
                  <a:pt x="319" y="245"/>
                </a:lnTo>
                <a:lnTo>
                  <a:pt x="319" y="256"/>
                </a:lnTo>
                <a:lnTo>
                  <a:pt x="325" y="256"/>
                </a:lnTo>
                <a:lnTo>
                  <a:pt x="325" y="262"/>
                </a:lnTo>
                <a:lnTo>
                  <a:pt x="335" y="262"/>
                </a:lnTo>
                <a:lnTo>
                  <a:pt x="340" y="262"/>
                </a:lnTo>
                <a:lnTo>
                  <a:pt x="345" y="262"/>
                </a:lnTo>
                <a:lnTo>
                  <a:pt x="376" y="273"/>
                </a:lnTo>
                <a:lnTo>
                  <a:pt x="386" y="279"/>
                </a:lnTo>
                <a:lnTo>
                  <a:pt x="392" y="273"/>
                </a:lnTo>
                <a:lnTo>
                  <a:pt x="402" y="268"/>
                </a:lnTo>
                <a:lnTo>
                  <a:pt x="412" y="268"/>
                </a:lnTo>
                <a:lnTo>
                  <a:pt x="454" y="256"/>
                </a:lnTo>
                <a:lnTo>
                  <a:pt x="448" y="245"/>
                </a:lnTo>
                <a:lnTo>
                  <a:pt x="454" y="239"/>
                </a:lnTo>
                <a:lnTo>
                  <a:pt x="459" y="239"/>
                </a:lnTo>
                <a:lnTo>
                  <a:pt x="469" y="228"/>
                </a:lnTo>
                <a:lnTo>
                  <a:pt x="474" y="222"/>
                </a:lnTo>
                <a:lnTo>
                  <a:pt x="484" y="205"/>
                </a:lnTo>
                <a:lnTo>
                  <a:pt x="484" y="199"/>
                </a:lnTo>
                <a:lnTo>
                  <a:pt x="479" y="199"/>
                </a:lnTo>
                <a:lnTo>
                  <a:pt x="474" y="194"/>
                </a:lnTo>
                <a:lnTo>
                  <a:pt x="495" y="194"/>
                </a:lnTo>
                <a:lnTo>
                  <a:pt x="500" y="188"/>
                </a:lnTo>
                <a:lnTo>
                  <a:pt x="505" y="182"/>
                </a:lnTo>
                <a:lnTo>
                  <a:pt x="505" y="177"/>
                </a:lnTo>
                <a:lnTo>
                  <a:pt x="515" y="171"/>
                </a:lnTo>
                <a:lnTo>
                  <a:pt x="521" y="171"/>
                </a:lnTo>
                <a:lnTo>
                  <a:pt x="526" y="165"/>
                </a:lnTo>
                <a:lnTo>
                  <a:pt x="526" y="159"/>
                </a:lnTo>
                <a:lnTo>
                  <a:pt x="531" y="154"/>
                </a:lnTo>
                <a:lnTo>
                  <a:pt x="531" y="142"/>
                </a:lnTo>
                <a:lnTo>
                  <a:pt x="541" y="131"/>
                </a:lnTo>
                <a:lnTo>
                  <a:pt x="546" y="125"/>
                </a:lnTo>
                <a:lnTo>
                  <a:pt x="546" y="120"/>
                </a:lnTo>
                <a:lnTo>
                  <a:pt x="546" y="108"/>
                </a:lnTo>
                <a:lnTo>
                  <a:pt x="546" y="103"/>
                </a:lnTo>
                <a:lnTo>
                  <a:pt x="557" y="80"/>
                </a:lnTo>
                <a:lnTo>
                  <a:pt x="557" y="68"/>
                </a:lnTo>
                <a:lnTo>
                  <a:pt x="562" y="63"/>
                </a:lnTo>
                <a:lnTo>
                  <a:pt x="562" y="57"/>
                </a:lnTo>
                <a:lnTo>
                  <a:pt x="562" y="51"/>
                </a:lnTo>
                <a:lnTo>
                  <a:pt x="562" y="46"/>
                </a:lnTo>
                <a:lnTo>
                  <a:pt x="562" y="40"/>
                </a:lnTo>
                <a:lnTo>
                  <a:pt x="562" y="34"/>
                </a:lnTo>
                <a:lnTo>
                  <a:pt x="562" y="28"/>
                </a:lnTo>
                <a:lnTo>
                  <a:pt x="593" y="11"/>
                </a:lnTo>
                <a:lnTo>
                  <a:pt x="598" y="11"/>
                </a:lnTo>
                <a:lnTo>
                  <a:pt x="603" y="11"/>
                </a:lnTo>
                <a:lnTo>
                  <a:pt x="608" y="17"/>
                </a:lnTo>
                <a:lnTo>
                  <a:pt x="613" y="23"/>
                </a:lnTo>
                <a:lnTo>
                  <a:pt x="613" y="28"/>
                </a:lnTo>
                <a:lnTo>
                  <a:pt x="618" y="28"/>
                </a:lnTo>
                <a:lnTo>
                  <a:pt x="618" y="34"/>
                </a:lnTo>
                <a:lnTo>
                  <a:pt x="618" y="40"/>
                </a:lnTo>
                <a:lnTo>
                  <a:pt x="624" y="40"/>
                </a:lnTo>
                <a:lnTo>
                  <a:pt x="624" y="46"/>
                </a:lnTo>
                <a:lnTo>
                  <a:pt x="624" y="51"/>
                </a:lnTo>
                <a:lnTo>
                  <a:pt x="629" y="51"/>
                </a:lnTo>
                <a:lnTo>
                  <a:pt x="639" y="40"/>
                </a:lnTo>
                <a:lnTo>
                  <a:pt x="649" y="28"/>
                </a:lnTo>
                <a:lnTo>
                  <a:pt x="655" y="28"/>
                </a:lnTo>
                <a:lnTo>
                  <a:pt x="655" y="23"/>
                </a:lnTo>
                <a:lnTo>
                  <a:pt x="670" y="11"/>
                </a:lnTo>
                <a:lnTo>
                  <a:pt x="675" y="6"/>
                </a:lnTo>
                <a:lnTo>
                  <a:pt x="680" y="0"/>
                </a:lnTo>
                <a:lnTo>
                  <a:pt x="691" y="11"/>
                </a:lnTo>
                <a:lnTo>
                  <a:pt x="686" y="11"/>
                </a:lnTo>
                <a:lnTo>
                  <a:pt x="680" y="17"/>
                </a:lnTo>
                <a:lnTo>
                  <a:pt x="680" y="23"/>
                </a:lnTo>
                <a:lnTo>
                  <a:pt x="696" y="40"/>
                </a:lnTo>
                <a:lnTo>
                  <a:pt x="727" y="17"/>
                </a:lnTo>
                <a:lnTo>
                  <a:pt x="732" y="11"/>
                </a:lnTo>
                <a:lnTo>
                  <a:pt x="737" y="17"/>
                </a:lnTo>
                <a:lnTo>
                  <a:pt x="737" y="23"/>
                </a:lnTo>
                <a:lnTo>
                  <a:pt x="737" y="28"/>
                </a:lnTo>
                <a:lnTo>
                  <a:pt x="742" y="34"/>
                </a:lnTo>
                <a:lnTo>
                  <a:pt x="747" y="40"/>
                </a:lnTo>
                <a:lnTo>
                  <a:pt x="747" y="46"/>
                </a:lnTo>
                <a:lnTo>
                  <a:pt x="789" y="23"/>
                </a:lnTo>
                <a:lnTo>
                  <a:pt x="804" y="17"/>
                </a:lnTo>
                <a:lnTo>
                  <a:pt x="830" y="6"/>
                </a:lnTo>
                <a:lnTo>
                  <a:pt x="845" y="17"/>
                </a:lnTo>
                <a:lnTo>
                  <a:pt x="861" y="28"/>
                </a:lnTo>
                <a:lnTo>
                  <a:pt x="881" y="40"/>
                </a:lnTo>
                <a:lnTo>
                  <a:pt x="887" y="46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73" name="Freeform 30"/>
          <p:cNvSpPr>
            <a:spLocks/>
          </p:cNvSpPr>
          <p:nvPr/>
        </p:nvSpPr>
        <p:spPr bwMode="auto">
          <a:xfrm>
            <a:off x="2946400" y="2068117"/>
            <a:ext cx="914400" cy="754856"/>
          </a:xfrm>
          <a:custGeom>
            <a:avLst/>
            <a:gdLst>
              <a:gd name="T0" fmla="*/ 2147483647 w 629"/>
              <a:gd name="T1" fmla="*/ 2147483647 h 701"/>
              <a:gd name="T2" fmla="*/ 2147483647 w 629"/>
              <a:gd name="T3" fmla="*/ 2147483647 h 701"/>
              <a:gd name="T4" fmla="*/ 2147483647 w 629"/>
              <a:gd name="T5" fmla="*/ 2147483647 h 701"/>
              <a:gd name="T6" fmla="*/ 2147483647 w 629"/>
              <a:gd name="T7" fmla="*/ 2147483647 h 701"/>
              <a:gd name="T8" fmla="*/ 2147483647 w 629"/>
              <a:gd name="T9" fmla="*/ 2147483647 h 701"/>
              <a:gd name="T10" fmla="*/ 2147483647 w 629"/>
              <a:gd name="T11" fmla="*/ 2147483647 h 701"/>
              <a:gd name="T12" fmla="*/ 2147483647 w 629"/>
              <a:gd name="T13" fmla="*/ 2147483647 h 701"/>
              <a:gd name="T14" fmla="*/ 2147483647 w 629"/>
              <a:gd name="T15" fmla="*/ 2147483647 h 701"/>
              <a:gd name="T16" fmla="*/ 2147483647 w 629"/>
              <a:gd name="T17" fmla="*/ 2147483647 h 701"/>
              <a:gd name="T18" fmla="*/ 2147483647 w 629"/>
              <a:gd name="T19" fmla="*/ 2147483647 h 701"/>
              <a:gd name="T20" fmla="*/ 2147483647 w 629"/>
              <a:gd name="T21" fmla="*/ 2147483647 h 701"/>
              <a:gd name="T22" fmla="*/ 2147483647 w 629"/>
              <a:gd name="T23" fmla="*/ 2147483647 h 701"/>
              <a:gd name="T24" fmla="*/ 2147483647 w 629"/>
              <a:gd name="T25" fmla="*/ 2147483647 h 701"/>
              <a:gd name="T26" fmla="*/ 2147483647 w 629"/>
              <a:gd name="T27" fmla="*/ 2147483647 h 701"/>
              <a:gd name="T28" fmla="*/ 2147483647 w 629"/>
              <a:gd name="T29" fmla="*/ 2147483647 h 701"/>
              <a:gd name="T30" fmla="*/ 2147483647 w 629"/>
              <a:gd name="T31" fmla="*/ 2147483647 h 701"/>
              <a:gd name="T32" fmla="*/ 2147483647 w 629"/>
              <a:gd name="T33" fmla="*/ 2147483647 h 701"/>
              <a:gd name="T34" fmla="*/ 2147483647 w 629"/>
              <a:gd name="T35" fmla="*/ 2147483647 h 701"/>
              <a:gd name="T36" fmla="*/ 2147483647 w 629"/>
              <a:gd name="T37" fmla="*/ 2147483647 h 701"/>
              <a:gd name="T38" fmla="*/ 2147483647 w 629"/>
              <a:gd name="T39" fmla="*/ 2147483647 h 701"/>
              <a:gd name="T40" fmla="*/ 2147483647 w 629"/>
              <a:gd name="T41" fmla="*/ 2147483647 h 701"/>
              <a:gd name="T42" fmla="*/ 2147483647 w 629"/>
              <a:gd name="T43" fmla="*/ 2147483647 h 701"/>
              <a:gd name="T44" fmla="*/ 2147483647 w 629"/>
              <a:gd name="T45" fmla="*/ 2147483647 h 701"/>
              <a:gd name="T46" fmla="*/ 2147483647 w 629"/>
              <a:gd name="T47" fmla="*/ 2147483647 h 701"/>
              <a:gd name="T48" fmla="*/ 2147483647 w 629"/>
              <a:gd name="T49" fmla="*/ 2147483647 h 701"/>
              <a:gd name="T50" fmla="*/ 2147483647 w 629"/>
              <a:gd name="T51" fmla="*/ 2147483647 h 701"/>
              <a:gd name="T52" fmla="*/ 2147483647 w 629"/>
              <a:gd name="T53" fmla="*/ 2147483647 h 701"/>
              <a:gd name="T54" fmla="*/ 2147483647 w 629"/>
              <a:gd name="T55" fmla="*/ 2147483647 h 701"/>
              <a:gd name="T56" fmla="*/ 2147483647 w 629"/>
              <a:gd name="T57" fmla="*/ 2147483647 h 701"/>
              <a:gd name="T58" fmla="*/ 2147483647 w 629"/>
              <a:gd name="T59" fmla="*/ 2147483647 h 701"/>
              <a:gd name="T60" fmla="*/ 2147483647 w 629"/>
              <a:gd name="T61" fmla="*/ 2147483647 h 701"/>
              <a:gd name="T62" fmla="*/ 2147483647 w 629"/>
              <a:gd name="T63" fmla="*/ 2147483647 h 701"/>
              <a:gd name="T64" fmla="*/ 2147483647 w 629"/>
              <a:gd name="T65" fmla="*/ 2147483647 h 701"/>
              <a:gd name="T66" fmla="*/ 2147483647 w 629"/>
              <a:gd name="T67" fmla="*/ 2147483647 h 701"/>
              <a:gd name="T68" fmla="*/ 2147483647 w 629"/>
              <a:gd name="T69" fmla="*/ 2147483647 h 701"/>
              <a:gd name="T70" fmla="*/ 2147483647 w 629"/>
              <a:gd name="T71" fmla="*/ 2147483647 h 701"/>
              <a:gd name="T72" fmla="*/ 2147483647 w 629"/>
              <a:gd name="T73" fmla="*/ 2147483647 h 701"/>
              <a:gd name="T74" fmla="*/ 2147483647 w 629"/>
              <a:gd name="T75" fmla="*/ 2147483647 h 701"/>
              <a:gd name="T76" fmla="*/ 2147483647 w 629"/>
              <a:gd name="T77" fmla="*/ 2147483647 h 701"/>
              <a:gd name="T78" fmla="*/ 2147483647 w 629"/>
              <a:gd name="T79" fmla="*/ 2147483647 h 701"/>
              <a:gd name="T80" fmla="*/ 2147483647 w 629"/>
              <a:gd name="T81" fmla="*/ 2147483647 h 701"/>
              <a:gd name="T82" fmla="*/ 2147483647 w 629"/>
              <a:gd name="T83" fmla="*/ 2147483647 h 701"/>
              <a:gd name="T84" fmla="*/ 2147483647 w 629"/>
              <a:gd name="T85" fmla="*/ 2147483647 h 701"/>
              <a:gd name="T86" fmla="*/ 2147483647 w 629"/>
              <a:gd name="T87" fmla="*/ 2147483647 h 701"/>
              <a:gd name="T88" fmla="*/ 2147483647 w 629"/>
              <a:gd name="T89" fmla="*/ 2147483647 h 701"/>
              <a:gd name="T90" fmla="*/ 2147483647 w 629"/>
              <a:gd name="T91" fmla="*/ 2147483647 h 701"/>
              <a:gd name="T92" fmla="*/ 2147483647 w 629"/>
              <a:gd name="T93" fmla="*/ 2147483647 h 701"/>
              <a:gd name="T94" fmla="*/ 2147483647 w 629"/>
              <a:gd name="T95" fmla="*/ 2147483647 h 701"/>
              <a:gd name="T96" fmla="*/ 2147483647 w 629"/>
              <a:gd name="T97" fmla="*/ 2147483647 h 701"/>
              <a:gd name="T98" fmla="*/ 2147483647 w 629"/>
              <a:gd name="T99" fmla="*/ 2147483647 h 701"/>
              <a:gd name="T100" fmla="*/ 2147483647 w 629"/>
              <a:gd name="T101" fmla="*/ 2147483647 h 701"/>
              <a:gd name="T102" fmla="*/ 2147483647 w 629"/>
              <a:gd name="T103" fmla="*/ 2147483647 h 701"/>
              <a:gd name="T104" fmla="*/ 2147483647 w 629"/>
              <a:gd name="T105" fmla="*/ 2147483647 h 701"/>
              <a:gd name="T106" fmla="*/ 2147483647 w 629"/>
              <a:gd name="T107" fmla="*/ 2147483647 h 70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629"/>
              <a:gd name="T163" fmla="*/ 0 h 701"/>
              <a:gd name="T164" fmla="*/ 629 w 629"/>
              <a:gd name="T165" fmla="*/ 701 h 70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629" h="701">
                <a:moveTo>
                  <a:pt x="377" y="667"/>
                </a:moveTo>
                <a:lnTo>
                  <a:pt x="382" y="667"/>
                </a:lnTo>
                <a:lnTo>
                  <a:pt x="387" y="661"/>
                </a:lnTo>
                <a:lnTo>
                  <a:pt x="387" y="655"/>
                </a:lnTo>
                <a:lnTo>
                  <a:pt x="382" y="649"/>
                </a:lnTo>
                <a:lnTo>
                  <a:pt x="371" y="649"/>
                </a:lnTo>
                <a:lnTo>
                  <a:pt x="366" y="644"/>
                </a:lnTo>
                <a:lnTo>
                  <a:pt x="346" y="621"/>
                </a:lnTo>
                <a:lnTo>
                  <a:pt x="330" y="632"/>
                </a:lnTo>
                <a:lnTo>
                  <a:pt x="320" y="638"/>
                </a:lnTo>
                <a:lnTo>
                  <a:pt x="294" y="604"/>
                </a:lnTo>
                <a:lnTo>
                  <a:pt x="294" y="598"/>
                </a:lnTo>
                <a:lnTo>
                  <a:pt x="294" y="592"/>
                </a:lnTo>
                <a:lnTo>
                  <a:pt x="289" y="564"/>
                </a:lnTo>
                <a:lnTo>
                  <a:pt x="289" y="558"/>
                </a:lnTo>
                <a:lnTo>
                  <a:pt x="268" y="547"/>
                </a:lnTo>
                <a:lnTo>
                  <a:pt x="263" y="553"/>
                </a:lnTo>
                <a:lnTo>
                  <a:pt x="258" y="553"/>
                </a:lnTo>
                <a:lnTo>
                  <a:pt x="242" y="541"/>
                </a:lnTo>
                <a:lnTo>
                  <a:pt x="253" y="524"/>
                </a:lnTo>
                <a:lnTo>
                  <a:pt x="227" y="513"/>
                </a:lnTo>
                <a:lnTo>
                  <a:pt x="217" y="507"/>
                </a:lnTo>
                <a:lnTo>
                  <a:pt x="222" y="496"/>
                </a:lnTo>
                <a:lnTo>
                  <a:pt x="165" y="479"/>
                </a:lnTo>
                <a:lnTo>
                  <a:pt x="145" y="473"/>
                </a:lnTo>
                <a:lnTo>
                  <a:pt x="139" y="484"/>
                </a:lnTo>
                <a:lnTo>
                  <a:pt x="114" y="473"/>
                </a:lnTo>
                <a:lnTo>
                  <a:pt x="119" y="450"/>
                </a:lnTo>
                <a:lnTo>
                  <a:pt x="139" y="456"/>
                </a:lnTo>
                <a:lnTo>
                  <a:pt x="139" y="450"/>
                </a:lnTo>
                <a:lnTo>
                  <a:pt x="145" y="444"/>
                </a:lnTo>
                <a:lnTo>
                  <a:pt x="134" y="439"/>
                </a:lnTo>
                <a:lnTo>
                  <a:pt x="108" y="427"/>
                </a:lnTo>
                <a:lnTo>
                  <a:pt x="103" y="416"/>
                </a:lnTo>
                <a:lnTo>
                  <a:pt x="88" y="416"/>
                </a:lnTo>
                <a:lnTo>
                  <a:pt x="88" y="410"/>
                </a:lnTo>
                <a:lnTo>
                  <a:pt x="83" y="404"/>
                </a:lnTo>
                <a:lnTo>
                  <a:pt x="83" y="399"/>
                </a:lnTo>
                <a:lnTo>
                  <a:pt x="72" y="387"/>
                </a:lnTo>
                <a:lnTo>
                  <a:pt x="62" y="382"/>
                </a:lnTo>
                <a:lnTo>
                  <a:pt x="67" y="359"/>
                </a:lnTo>
                <a:lnTo>
                  <a:pt x="67" y="353"/>
                </a:lnTo>
                <a:lnTo>
                  <a:pt x="57" y="342"/>
                </a:lnTo>
                <a:lnTo>
                  <a:pt x="47" y="330"/>
                </a:lnTo>
                <a:lnTo>
                  <a:pt x="36" y="319"/>
                </a:lnTo>
                <a:lnTo>
                  <a:pt x="31" y="313"/>
                </a:lnTo>
                <a:lnTo>
                  <a:pt x="0" y="285"/>
                </a:lnTo>
                <a:lnTo>
                  <a:pt x="5" y="273"/>
                </a:lnTo>
                <a:lnTo>
                  <a:pt x="21" y="256"/>
                </a:lnTo>
                <a:lnTo>
                  <a:pt x="36" y="256"/>
                </a:lnTo>
                <a:lnTo>
                  <a:pt x="67" y="268"/>
                </a:lnTo>
                <a:lnTo>
                  <a:pt x="72" y="239"/>
                </a:lnTo>
                <a:lnTo>
                  <a:pt x="72" y="211"/>
                </a:lnTo>
                <a:lnTo>
                  <a:pt x="72" y="205"/>
                </a:lnTo>
                <a:lnTo>
                  <a:pt x="67" y="188"/>
                </a:lnTo>
                <a:lnTo>
                  <a:pt x="83" y="171"/>
                </a:lnTo>
                <a:lnTo>
                  <a:pt x="83" y="177"/>
                </a:lnTo>
                <a:lnTo>
                  <a:pt x="93" y="177"/>
                </a:lnTo>
                <a:lnTo>
                  <a:pt x="98" y="177"/>
                </a:lnTo>
                <a:lnTo>
                  <a:pt x="108" y="182"/>
                </a:lnTo>
                <a:lnTo>
                  <a:pt x="114" y="182"/>
                </a:lnTo>
                <a:lnTo>
                  <a:pt x="119" y="177"/>
                </a:lnTo>
                <a:lnTo>
                  <a:pt x="129" y="177"/>
                </a:lnTo>
                <a:lnTo>
                  <a:pt x="129" y="171"/>
                </a:lnTo>
                <a:lnTo>
                  <a:pt x="124" y="171"/>
                </a:lnTo>
                <a:lnTo>
                  <a:pt x="124" y="165"/>
                </a:lnTo>
                <a:lnTo>
                  <a:pt x="124" y="160"/>
                </a:lnTo>
                <a:lnTo>
                  <a:pt x="129" y="160"/>
                </a:lnTo>
                <a:lnTo>
                  <a:pt x="139" y="160"/>
                </a:lnTo>
                <a:lnTo>
                  <a:pt x="139" y="154"/>
                </a:lnTo>
                <a:lnTo>
                  <a:pt x="155" y="142"/>
                </a:lnTo>
                <a:lnTo>
                  <a:pt x="155" y="125"/>
                </a:lnTo>
                <a:lnTo>
                  <a:pt x="160" y="114"/>
                </a:lnTo>
                <a:lnTo>
                  <a:pt x="160" y="91"/>
                </a:lnTo>
                <a:lnTo>
                  <a:pt x="165" y="85"/>
                </a:lnTo>
                <a:lnTo>
                  <a:pt x="191" y="85"/>
                </a:lnTo>
                <a:lnTo>
                  <a:pt x="191" y="80"/>
                </a:lnTo>
                <a:lnTo>
                  <a:pt x="191" y="74"/>
                </a:lnTo>
                <a:lnTo>
                  <a:pt x="186" y="63"/>
                </a:lnTo>
                <a:lnTo>
                  <a:pt x="186" y="51"/>
                </a:lnTo>
                <a:lnTo>
                  <a:pt x="186" y="46"/>
                </a:lnTo>
                <a:lnTo>
                  <a:pt x="186" y="23"/>
                </a:lnTo>
                <a:lnTo>
                  <a:pt x="186" y="17"/>
                </a:lnTo>
                <a:lnTo>
                  <a:pt x="201" y="17"/>
                </a:lnTo>
                <a:lnTo>
                  <a:pt x="201" y="23"/>
                </a:lnTo>
                <a:lnTo>
                  <a:pt x="201" y="29"/>
                </a:lnTo>
                <a:lnTo>
                  <a:pt x="206" y="40"/>
                </a:lnTo>
                <a:lnTo>
                  <a:pt x="201" y="46"/>
                </a:lnTo>
                <a:lnTo>
                  <a:pt x="196" y="46"/>
                </a:lnTo>
                <a:lnTo>
                  <a:pt x="191" y="51"/>
                </a:lnTo>
                <a:lnTo>
                  <a:pt x="196" y="57"/>
                </a:lnTo>
                <a:lnTo>
                  <a:pt x="201" y="51"/>
                </a:lnTo>
                <a:lnTo>
                  <a:pt x="201" y="57"/>
                </a:lnTo>
                <a:lnTo>
                  <a:pt x="206" y="57"/>
                </a:lnTo>
                <a:lnTo>
                  <a:pt x="212" y="57"/>
                </a:lnTo>
                <a:lnTo>
                  <a:pt x="217" y="57"/>
                </a:lnTo>
                <a:lnTo>
                  <a:pt x="217" y="51"/>
                </a:lnTo>
                <a:lnTo>
                  <a:pt x="222" y="51"/>
                </a:lnTo>
                <a:lnTo>
                  <a:pt x="227" y="46"/>
                </a:lnTo>
                <a:lnTo>
                  <a:pt x="232" y="46"/>
                </a:lnTo>
                <a:lnTo>
                  <a:pt x="237" y="46"/>
                </a:lnTo>
                <a:lnTo>
                  <a:pt x="242" y="46"/>
                </a:lnTo>
                <a:lnTo>
                  <a:pt x="248" y="40"/>
                </a:lnTo>
                <a:lnTo>
                  <a:pt x="253" y="40"/>
                </a:lnTo>
                <a:lnTo>
                  <a:pt x="258" y="40"/>
                </a:lnTo>
                <a:lnTo>
                  <a:pt x="263" y="46"/>
                </a:lnTo>
                <a:lnTo>
                  <a:pt x="263" y="40"/>
                </a:lnTo>
                <a:lnTo>
                  <a:pt x="263" y="34"/>
                </a:lnTo>
                <a:lnTo>
                  <a:pt x="268" y="34"/>
                </a:lnTo>
                <a:lnTo>
                  <a:pt x="273" y="34"/>
                </a:lnTo>
                <a:lnTo>
                  <a:pt x="279" y="34"/>
                </a:lnTo>
                <a:lnTo>
                  <a:pt x="284" y="29"/>
                </a:lnTo>
                <a:lnTo>
                  <a:pt x="289" y="23"/>
                </a:lnTo>
                <a:lnTo>
                  <a:pt x="294" y="17"/>
                </a:lnTo>
                <a:lnTo>
                  <a:pt x="294" y="11"/>
                </a:lnTo>
                <a:lnTo>
                  <a:pt x="299" y="11"/>
                </a:lnTo>
                <a:lnTo>
                  <a:pt x="304" y="0"/>
                </a:lnTo>
                <a:lnTo>
                  <a:pt x="310" y="0"/>
                </a:lnTo>
                <a:lnTo>
                  <a:pt x="310" y="11"/>
                </a:lnTo>
                <a:lnTo>
                  <a:pt x="315" y="23"/>
                </a:lnTo>
                <a:lnTo>
                  <a:pt x="320" y="29"/>
                </a:lnTo>
                <a:lnTo>
                  <a:pt x="325" y="34"/>
                </a:lnTo>
                <a:lnTo>
                  <a:pt x="335" y="40"/>
                </a:lnTo>
                <a:lnTo>
                  <a:pt x="340" y="46"/>
                </a:lnTo>
                <a:lnTo>
                  <a:pt x="346" y="46"/>
                </a:lnTo>
                <a:lnTo>
                  <a:pt x="351" y="51"/>
                </a:lnTo>
                <a:lnTo>
                  <a:pt x="351" y="57"/>
                </a:lnTo>
                <a:lnTo>
                  <a:pt x="356" y="57"/>
                </a:lnTo>
                <a:lnTo>
                  <a:pt x="361" y="63"/>
                </a:lnTo>
                <a:lnTo>
                  <a:pt x="361" y="68"/>
                </a:lnTo>
                <a:lnTo>
                  <a:pt x="361" y="74"/>
                </a:lnTo>
                <a:lnTo>
                  <a:pt x="361" y="80"/>
                </a:lnTo>
                <a:lnTo>
                  <a:pt x="366" y="85"/>
                </a:lnTo>
                <a:lnTo>
                  <a:pt x="371" y="97"/>
                </a:lnTo>
                <a:lnTo>
                  <a:pt x="366" y="103"/>
                </a:lnTo>
                <a:lnTo>
                  <a:pt x="371" y="114"/>
                </a:lnTo>
                <a:lnTo>
                  <a:pt x="371" y="120"/>
                </a:lnTo>
                <a:lnTo>
                  <a:pt x="377" y="148"/>
                </a:lnTo>
                <a:lnTo>
                  <a:pt x="371" y="160"/>
                </a:lnTo>
                <a:lnTo>
                  <a:pt x="371" y="165"/>
                </a:lnTo>
                <a:lnTo>
                  <a:pt x="387" y="188"/>
                </a:lnTo>
                <a:lnTo>
                  <a:pt x="382" y="199"/>
                </a:lnTo>
                <a:lnTo>
                  <a:pt x="397" y="211"/>
                </a:lnTo>
                <a:lnTo>
                  <a:pt x="397" y="222"/>
                </a:lnTo>
                <a:lnTo>
                  <a:pt x="402" y="234"/>
                </a:lnTo>
                <a:lnTo>
                  <a:pt x="413" y="256"/>
                </a:lnTo>
                <a:lnTo>
                  <a:pt x="418" y="262"/>
                </a:lnTo>
                <a:lnTo>
                  <a:pt x="418" y="273"/>
                </a:lnTo>
                <a:lnTo>
                  <a:pt x="418" y="291"/>
                </a:lnTo>
                <a:lnTo>
                  <a:pt x="423" y="302"/>
                </a:lnTo>
                <a:lnTo>
                  <a:pt x="423" y="308"/>
                </a:lnTo>
                <a:lnTo>
                  <a:pt x="433" y="319"/>
                </a:lnTo>
                <a:lnTo>
                  <a:pt x="438" y="325"/>
                </a:lnTo>
                <a:lnTo>
                  <a:pt x="444" y="330"/>
                </a:lnTo>
                <a:lnTo>
                  <a:pt x="449" y="330"/>
                </a:lnTo>
                <a:lnTo>
                  <a:pt x="454" y="336"/>
                </a:lnTo>
                <a:lnTo>
                  <a:pt x="459" y="342"/>
                </a:lnTo>
                <a:lnTo>
                  <a:pt x="464" y="342"/>
                </a:lnTo>
                <a:lnTo>
                  <a:pt x="464" y="348"/>
                </a:lnTo>
                <a:lnTo>
                  <a:pt x="469" y="353"/>
                </a:lnTo>
                <a:lnTo>
                  <a:pt x="469" y="359"/>
                </a:lnTo>
                <a:lnTo>
                  <a:pt x="469" y="365"/>
                </a:lnTo>
                <a:lnTo>
                  <a:pt x="469" y="370"/>
                </a:lnTo>
                <a:lnTo>
                  <a:pt x="464" y="370"/>
                </a:lnTo>
                <a:lnTo>
                  <a:pt x="464" y="376"/>
                </a:lnTo>
                <a:lnTo>
                  <a:pt x="464" y="382"/>
                </a:lnTo>
                <a:lnTo>
                  <a:pt x="464" y="393"/>
                </a:lnTo>
                <a:lnTo>
                  <a:pt x="469" y="393"/>
                </a:lnTo>
                <a:lnTo>
                  <a:pt x="480" y="410"/>
                </a:lnTo>
                <a:lnTo>
                  <a:pt x="469" y="410"/>
                </a:lnTo>
                <a:lnTo>
                  <a:pt x="474" y="422"/>
                </a:lnTo>
                <a:lnTo>
                  <a:pt x="480" y="422"/>
                </a:lnTo>
                <a:lnTo>
                  <a:pt x="474" y="427"/>
                </a:lnTo>
                <a:lnTo>
                  <a:pt x="474" y="433"/>
                </a:lnTo>
                <a:lnTo>
                  <a:pt x="474" y="439"/>
                </a:lnTo>
                <a:lnTo>
                  <a:pt x="474" y="444"/>
                </a:lnTo>
                <a:lnTo>
                  <a:pt x="474" y="450"/>
                </a:lnTo>
                <a:lnTo>
                  <a:pt x="485" y="444"/>
                </a:lnTo>
                <a:lnTo>
                  <a:pt x="485" y="439"/>
                </a:lnTo>
                <a:lnTo>
                  <a:pt x="495" y="444"/>
                </a:lnTo>
                <a:lnTo>
                  <a:pt x="500" y="422"/>
                </a:lnTo>
                <a:lnTo>
                  <a:pt x="505" y="422"/>
                </a:lnTo>
                <a:lnTo>
                  <a:pt x="531" y="444"/>
                </a:lnTo>
                <a:lnTo>
                  <a:pt x="542" y="427"/>
                </a:lnTo>
                <a:lnTo>
                  <a:pt x="542" y="422"/>
                </a:lnTo>
                <a:lnTo>
                  <a:pt x="547" y="416"/>
                </a:lnTo>
                <a:lnTo>
                  <a:pt x="542" y="416"/>
                </a:lnTo>
                <a:lnTo>
                  <a:pt x="542" y="404"/>
                </a:lnTo>
                <a:lnTo>
                  <a:pt x="536" y="404"/>
                </a:lnTo>
                <a:lnTo>
                  <a:pt x="542" y="404"/>
                </a:lnTo>
                <a:lnTo>
                  <a:pt x="552" y="410"/>
                </a:lnTo>
                <a:lnTo>
                  <a:pt x="557" y="416"/>
                </a:lnTo>
                <a:lnTo>
                  <a:pt x="567" y="416"/>
                </a:lnTo>
                <a:lnTo>
                  <a:pt x="572" y="416"/>
                </a:lnTo>
                <a:lnTo>
                  <a:pt x="578" y="410"/>
                </a:lnTo>
                <a:lnTo>
                  <a:pt x="583" y="410"/>
                </a:lnTo>
                <a:lnTo>
                  <a:pt x="588" y="410"/>
                </a:lnTo>
                <a:lnTo>
                  <a:pt x="593" y="416"/>
                </a:lnTo>
                <a:lnTo>
                  <a:pt x="609" y="439"/>
                </a:lnTo>
                <a:lnTo>
                  <a:pt x="614" y="433"/>
                </a:lnTo>
                <a:lnTo>
                  <a:pt x="619" y="444"/>
                </a:lnTo>
                <a:lnTo>
                  <a:pt x="619" y="456"/>
                </a:lnTo>
                <a:lnTo>
                  <a:pt x="624" y="461"/>
                </a:lnTo>
                <a:lnTo>
                  <a:pt x="624" y="467"/>
                </a:lnTo>
                <a:lnTo>
                  <a:pt x="619" y="473"/>
                </a:lnTo>
                <a:lnTo>
                  <a:pt x="619" y="479"/>
                </a:lnTo>
                <a:lnTo>
                  <a:pt x="614" y="479"/>
                </a:lnTo>
                <a:lnTo>
                  <a:pt x="614" y="473"/>
                </a:lnTo>
                <a:lnTo>
                  <a:pt x="609" y="473"/>
                </a:lnTo>
                <a:lnTo>
                  <a:pt x="583" y="490"/>
                </a:lnTo>
                <a:lnTo>
                  <a:pt x="588" y="496"/>
                </a:lnTo>
                <a:lnTo>
                  <a:pt x="593" y="507"/>
                </a:lnTo>
                <a:lnTo>
                  <a:pt x="598" y="513"/>
                </a:lnTo>
                <a:lnTo>
                  <a:pt x="603" y="518"/>
                </a:lnTo>
                <a:lnTo>
                  <a:pt x="614" y="513"/>
                </a:lnTo>
                <a:lnTo>
                  <a:pt x="624" y="513"/>
                </a:lnTo>
                <a:lnTo>
                  <a:pt x="629" y="513"/>
                </a:lnTo>
                <a:lnTo>
                  <a:pt x="629" y="524"/>
                </a:lnTo>
                <a:lnTo>
                  <a:pt x="624" y="541"/>
                </a:lnTo>
                <a:lnTo>
                  <a:pt x="614" y="558"/>
                </a:lnTo>
                <a:lnTo>
                  <a:pt x="603" y="553"/>
                </a:lnTo>
                <a:lnTo>
                  <a:pt x="603" y="558"/>
                </a:lnTo>
                <a:lnTo>
                  <a:pt x="598" y="558"/>
                </a:lnTo>
                <a:lnTo>
                  <a:pt x="598" y="564"/>
                </a:lnTo>
                <a:lnTo>
                  <a:pt x="598" y="570"/>
                </a:lnTo>
                <a:lnTo>
                  <a:pt x="598" y="575"/>
                </a:lnTo>
                <a:lnTo>
                  <a:pt x="593" y="575"/>
                </a:lnTo>
                <a:lnTo>
                  <a:pt x="588" y="570"/>
                </a:lnTo>
                <a:lnTo>
                  <a:pt x="583" y="570"/>
                </a:lnTo>
                <a:lnTo>
                  <a:pt x="578" y="564"/>
                </a:lnTo>
                <a:lnTo>
                  <a:pt x="572" y="564"/>
                </a:lnTo>
                <a:lnTo>
                  <a:pt x="567" y="564"/>
                </a:lnTo>
                <a:lnTo>
                  <a:pt x="567" y="541"/>
                </a:lnTo>
                <a:lnTo>
                  <a:pt x="562" y="535"/>
                </a:lnTo>
                <a:lnTo>
                  <a:pt x="562" y="530"/>
                </a:lnTo>
                <a:lnTo>
                  <a:pt x="552" y="535"/>
                </a:lnTo>
                <a:lnTo>
                  <a:pt x="547" y="535"/>
                </a:lnTo>
                <a:lnTo>
                  <a:pt x="547" y="524"/>
                </a:lnTo>
                <a:lnTo>
                  <a:pt x="547" y="518"/>
                </a:lnTo>
                <a:lnTo>
                  <a:pt x="542" y="518"/>
                </a:lnTo>
                <a:lnTo>
                  <a:pt x="526" y="518"/>
                </a:lnTo>
                <a:lnTo>
                  <a:pt x="521" y="518"/>
                </a:lnTo>
                <a:lnTo>
                  <a:pt x="516" y="541"/>
                </a:lnTo>
                <a:lnTo>
                  <a:pt x="542" y="547"/>
                </a:lnTo>
                <a:lnTo>
                  <a:pt x="542" y="553"/>
                </a:lnTo>
                <a:lnTo>
                  <a:pt x="542" y="575"/>
                </a:lnTo>
                <a:lnTo>
                  <a:pt x="542" y="587"/>
                </a:lnTo>
                <a:lnTo>
                  <a:pt x="526" y="592"/>
                </a:lnTo>
                <a:lnTo>
                  <a:pt x="516" y="598"/>
                </a:lnTo>
                <a:lnTo>
                  <a:pt x="485" y="615"/>
                </a:lnTo>
                <a:lnTo>
                  <a:pt x="485" y="644"/>
                </a:lnTo>
                <a:lnTo>
                  <a:pt x="480" y="649"/>
                </a:lnTo>
                <a:lnTo>
                  <a:pt x="474" y="649"/>
                </a:lnTo>
                <a:lnTo>
                  <a:pt x="469" y="667"/>
                </a:lnTo>
                <a:lnTo>
                  <a:pt x="474" y="667"/>
                </a:lnTo>
                <a:lnTo>
                  <a:pt x="459" y="678"/>
                </a:lnTo>
                <a:lnTo>
                  <a:pt x="459" y="667"/>
                </a:lnTo>
                <a:lnTo>
                  <a:pt x="449" y="672"/>
                </a:lnTo>
                <a:lnTo>
                  <a:pt x="444" y="684"/>
                </a:lnTo>
                <a:lnTo>
                  <a:pt x="438" y="689"/>
                </a:lnTo>
                <a:lnTo>
                  <a:pt x="433" y="695"/>
                </a:lnTo>
                <a:lnTo>
                  <a:pt x="428" y="701"/>
                </a:lnTo>
                <a:lnTo>
                  <a:pt x="423" y="701"/>
                </a:lnTo>
                <a:lnTo>
                  <a:pt x="418" y="701"/>
                </a:lnTo>
                <a:lnTo>
                  <a:pt x="418" y="695"/>
                </a:lnTo>
                <a:lnTo>
                  <a:pt x="413" y="695"/>
                </a:lnTo>
                <a:lnTo>
                  <a:pt x="413" y="689"/>
                </a:lnTo>
                <a:lnTo>
                  <a:pt x="402" y="695"/>
                </a:lnTo>
                <a:lnTo>
                  <a:pt x="397" y="695"/>
                </a:lnTo>
                <a:lnTo>
                  <a:pt x="392" y="684"/>
                </a:lnTo>
                <a:lnTo>
                  <a:pt x="382" y="672"/>
                </a:lnTo>
                <a:lnTo>
                  <a:pt x="377" y="667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74" name="Freeform 32"/>
          <p:cNvSpPr>
            <a:spLocks/>
          </p:cNvSpPr>
          <p:nvPr/>
        </p:nvSpPr>
        <p:spPr bwMode="auto">
          <a:xfrm>
            <a:off x="3187701" y="3095625"/>
            <a:ext cx="1033463" cy="410766"/>
          </a:xfrm>
          <a:custGeom>
            <a:avLst/>
            <a:gdLst>
              <a:gd name="T0" fmla="*/ 2147483647 w 748"/>
              <a:gd name="T1" fmla="*/ 2147483647 h 381"/>
              <a:gd name="T2" fmla="*/ 2147483647 w 748"/>
              <a:gd name="T3" fmla="*/ 2147483647 h 381"/>
              <a:gd name="T4" fmla="*/ 2147483647 w 748"/>
              <a:gd name="T5" fmla="*/ 2147483647 h 381"/>
              <a:gd name="T6" fmla="*/ 2147483647 w 748"/>
              <a:gd name="T7" fmla="*/ 2147483647 h 381"/>
              <a:gd name="T8" fmla="*/ 2147483647 w 748"/>
              <a:gd name="T9" fmla="*/ 2147483647 h 381"/>
              <a:gd name="T10" fmla="*/ 2147483647 w 748"/>
              <a:gd name="T11" fmla="*/ 2147483647 h 381"/>
              <a:gd name="T12" fmla="*/ 2147483647 w 748"/>
              <a:gd name="T13" fmla="*/ 2147483647 h 381"/>
              <a:gd name="T14" fmla="*/ 2147483647 w 748"/>
              <a:gd name="T15" fmla="*/ 2147483647 h 381"/>
              <a:gd name="T16" fmla="*/ 2147483647 w 748"/>
              <a:gd name="T17" fmla="*/ 2147483647 h 381"/>
              <a:gd name="T18" fmla="*/ 2147483647 w 748"/>
              <a:gd name="T19" fmla="*/ 2147483647 h 381"/>
              <a:gd name="T20" fmla="*/ 2147483647 w 748"/>
              <a:gd name="T21" fmla="*/ 2147483647 h 381"/>
              <a:gd name="T22" fmla="*/ 2147483647 w 748"/>
              <a:gd name="T23" fmla="*/ 2147483647 h 381"/>
              <a:gd name="T24" fmla="*/ 2147483647 w 748"/>
              <a:gd name="T25" fmla="*/ 2147483647 h 381"/>
              <a:gd name="T26" fmla="*/ 2147483647 w 748"/>
              <a:gd name="T27" fmla="*/ 2147483647 h 381"/>
              <a:gd name="T28" fmla="*/ 2147483647 w 748"/>
              <a:gd name="T29" fmla="*/ 2147483647 h 381"/>
              <a:gd name="T30" fmla="*/ 2147483647 w 748"/>
              <a:gd name="T31" fmla="*/ 2147483647 h 381"/>
              <a:gd name="T32" fmla="*/ 2147483647 w 748"/>
              <a:gd name="T33" fmla="*/ 2147483647 h 381"/>
              <a:gd name="T34" fmla="*/ 2147483647 w 748"/>
              <a:gd name="T35" fmla="*/ 2147483647 h 381"/>
              <a:gd name="T36" fmla="*/ 2147483647 w 748"/>
              <a:gd name="T37" fmla="*/ 2147483647 h 381"/>
              <a:gd name="T38" fmla="*/ 2147483647 w 748"/>
              <a:gd name="T39" fmla="*/ 2147483647 h 381"/>
              <a:gd name="T40" fmla="*/ 2147483647 w 748"/>
              <a:gd name="T41" fmla="*/ 2147483647 h 381"/>
              <a:gd name="T42" fmla="*/ 2147483647 w 748"/>
              <a:gd name="T43" fmla="*/ 2147483647 h 381"/>
              <a:gd name="T44" fmla="*/ 2147483647 w 748"/>
              <a:gd name="T45" fmla="*/ 2147483647 h 381"/>
              <a:gd name="T46" fmla="*/ 2147483647 w 748"/>
              <a:gd name="T47" fmla="*/ 2147483647 h 381"/>
              <a:gd name="T48" fmla="*/ 2147483647 w 748"/>
              <a:gd name="T49" fmla="*/ 2147483647 h 381"/>
              <a:gd name="T50" fmla="*/ 2147483647 w 748"/>
              <a:gd name="T51" fmla="*/ 2147483647 h 381"/>
              <a:gd name="T52" fmla="*/ 2147483647 w 748"/>
              <a:gd name="T53" fmla="*/ 2147483647 h 381"/>
              <a:gd name="T54" fmla="*/ 2147483647 w 748"/>
              <a:gd name="T55" fmla="*/ 2147483647 h 381"/>
              <a:gd name="T56" fmla="*/ 2147483647 w 748"/>
              <a:gd name="T57" fmla="*/ 2147483647 h 381"/>
              <a:gd name="T58" fmla="*/ 2147483647 w 748"/>
              <a:gd name="T59" fmla="*/ 2147483647 h 381"/>
              <a:gd name="T60" fmla="*/ 2147483647 w 748"/>
              <a:gd name="T61" fmla="*/ 2147483647 h 381"/>
              <a:gd name="T62" fmla="*/ 2147483647 w 748"/>
              <a:gd name="T63" fmla="*/ 2147483647 h 381"/>
              <a:gd name="T64" fmla="*/ 2147483647 w 748"/>
              <a:gd name="T65" fmla="*/ 2147483647 h 381"/>
              <a:gd name="T66" fmla="*/ 2147483647 w 748"/>
              <a:gd name="T67" fmla="*/ 2147483647 h 381"/>
              <a:gd name="T68" fmla="*/ 2147483647 w 748"/>
              <a:gd name="T69" fmla="*/ 2147483647 h 381"/>
              <a:gd name="T70" fmla="*/ 2147483647 w 748"/>
              <a:gd name="T71" fmla="*/ 2147483647 h 381"/>
              <a:gd name="T72" fmla="*/ 2147483647 w 748"/>
              <a:gd name="T73" fmla="*/ 2147483647 h 381"/>
              <a:gd name="T74" fmla="*/ 2147483647 w 748"/>
              <a:gd name="T75" fmla="*/ 2147483647 h 381"/>
              <a:gd name="T76" fmla="*/ 2147483647 w 748"/>
              <a:gd name="T77" fmla="*/ 2147483647 h 381"/>
              <a:gd name="T78" fmla="*/ 2147483647 w 748"/>
              <a:gd name="T79" fmla="*/ 2147483647 h 381"/>
              <a:gd name="T80" fmla="*/ 2147483647 w 748"/>
              <a:gd name="T81" fmla="*/ 2147483647 h 381"/>
              <a:gd name="T82" fmla="*/ 2147483647 w 748"/>
              <a:gd name="T83" fmla="*/ 2147483647 h 381"/>
              <a:gd name="T84" fmla="*/ 2147483647 w 748"/>
              <a:gd name="T85" fmla="*/ 2147483647 h 381"/>
              <a:gd name="T86" fmla="*/ 2147483647 w 748"/>
              <a:gd name="T87" fmla="*/ 2147483647 h 381"/>
              <a:gd name="T88" fmla="*/ 2147483647 w 748"/>
              <a:gd name="T89" fmla="*/ 2147483647 h 381"/>
              <a:gd name="T90" fmla="*/ 2147483647 w 748"/>
              <a:gd name="T91" fmla="*/ 2147483647 h 381"/>
              <a:gd name="T92" fmla="*/ 2147483647 w 748"/>
              <a:gd name="T93" fmla="*/ 2147483647 h 381"/>
              <a:gd name="T94" fmla="*/ 2147483647 w 748"/>
              <a:gd name="T95" fmla="*/ 2147483647 h 381"/>
              <a:gd name="T96" fmla="*/ 2147483647 w 748"/>
              <a:gd name="T97" fmla="*/ 2147483647 h 381"/>
              <a:gd name="T98" fmla="*/ 2147483647 w 748"/>
              <a:gd name="T99" fmla="*/ 2147483647 h 381"/>
              <a:gd name="T100" fmla="*/ 2147483647 w 748"/>
              <a:gd name="T101" fmla="*/ 2147483647 h 381"/>
              <a:gd name="T102" fmla="*/ 2147483647 w 748"/>
              <a:gd name="T103" fmla="*/ 2147483647 h 38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48"/>
              <a:gd name="T157" fmla="*/ 0 h 381"/>
              <a:gd name="T158" fmla="*/ 748 w 748"/>
              <a:gd name="T159" fmla="*/ 381 h 38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48" h="381">
                <a:moveTo>
                  <a:pt x="593" y="85"/>
                </a:moveTo>
                <a:lnTo>
                  <a:pt x="598" y="85"/>
                </a:lnTo>
                <a:lnTo>
                  <a:pt x="598" y="91"/>
                </a:lnTo>
                <a:lnTo>
                  <a:pt x="598" y="97"/>
                </a:lnTo>
                <a:lnTo>
                  <a:pt x="598" y="102"/>
                </a:lnTo>
                <a:lnTo>
                  <a:pt x="598" y="119"/>
                </a:lnTo>
                <a:lnTo>
                  <a:pt x="660" y="114"/>
                </a:lnTo>
                <a:lnTo>
                  <a:pt x="660" y="119"/>
                </a:lnTo>
                <a:lnTo>
                  <a:pt x="665" y="119"/>
                </a:lnTo>
                <a:lnTo>
                  <a:pt x="670" y="119"/>
                </a:lnTo>
                <a:lnTo>
                  <a:pt x="681" y="114"/>
                </a:lnTo>
                <a:lnTo>
                  <a:pt x="686" y="114"/>
                </a:lnTo>
                <a:lnTo>
                  <a:pt x="691" y="114"/>
                </a:lnTo>
                <a:lnTo>
                  <a:pt x="701" y="108"/>
                </a:lnTo>
                <a:lnTo>
                  <a:pt x="701" y="136"/>
                </a:lnTo>
                <a:lnTo>
                  <a:pt x="706" y="136"/>
                </a:lnTo>
                <a:lnTo>
                  <a:pt x="717" y="142"/>
                </a:lnTo>
                <a:lnTo>
                  <a:pt x="717" y="148"/>
                </a:lnTo>
                <a:lnTo>
                  <a:pt x="717" y="154"/>
                </a:lnTo>
                <a:lnTo>
                  <a:pt x="722" y="165"/>
                </a:lnTo>
                <a:lnTo>
                  <a:pt x="732" y="159"/>
                </a:lnTo>
                <a:lnTo>
                  <a:pt x="737" y="159"/>
                </a:lnTo>
                <a:lnTo>
                  <a:pt x="737" y="165"/>
                </a:lnTo>
                <a:lnTo>
                  <a:pt x="742" y="165"/>
                </a:lnTo>
                <a:lnTo>
                  <a:pt x="748" y="233"/>
                </a:lnTo>
                <a:lnTo>
                  <a:pt x="742" y="239"/>
                </a:lnTo>
                <a:lnTo>
                  <a:pt x="732" y="239"/>
                </a:lnTo>
                <a:lnTo>
                  <a:pt x="732" y="245"/>
                </a:lnTo>
                <a:lnTo>
                  <a:pt x="737" y="256"/>
                </a:lnTo>
                <a:lnTo>
                  <a:pt x="737" y="262"/>
                </a:lnTo>
                <a:lnTo>
                  <a:pt x="732" y="262"/>
                </a:lnTo>
                <a:lnTo>
                  <a:pt x="732" y="267"/>
                </a:lnTo>
                <a:lnTo>
                  <a:pt x="727" y="273"/>
                </a:lnTo>
                <a:lnTo>
                  <a:pt x="722" y="273"/>
                </a:lnTo>
                <a:lnTo>
                  <a:pt x="722" y="279"/>
                </a:lnTo>
                <a:lnTo>
                  <a:pt x="727" y="279"/>
                </a:lnTo>
                <a:lnTo>
                  <a:pt x="722" y="285"/>
                </a:lnTo>
                <a:lnTo>
                  <a:pt x="722" y="296"/>
                </a:lnTo>
                <a:lnTo>
                  <a:pt x="717" y="302"/>
                </a:lnTo>
                <a:lnTo>
                  <a:pt x="717" y="307"/>
                </a:lnTo>
                <a:lnTo>
                  <a:pt x="717" y="313"/>
                </a:lnTo>
                <a:lnTo>
                  <a:pt x="711" y="313"/>
                </a:lnTo>
                <a:lnTo>
                  <a:pt x="711" y="307"/>
                </a:lnTo>
                <a:lnTo>
                  <a:pt x="706" y="307"/>
                </a:lnTo>
                <a:lnTo>
                  <a:pt x="706" y="313"/>
                </a:lnTo>
                <a:lnTo>
                  <a:pt x="701" y="313"/>
                </a:lnTo>
                <a:lnTo>
                  <a:pt x="701" y="307"/>
                </a:lnTo>
                <a:lnTo>
                  <a:pt x="701" y="302"/>
                </a:lnTo>
                <a:lnTo>
                  <a:pt x="696" y="302"/>
                </a:lnTo>
                <a:lnTo>
                  <a:pt x="691" y="302"/>
                </a:lnTo>
                <a:lnTo>
                  <a:pt x="691" y="307"/>
                </a:lnTo>
                <a:lnTo>
                  <a:pt x="696" y="307"/>
                </a:lnTo>
                <a:lnTo>
                  <a:pt x="696" y="313"/>
                </a:lnTo>
                <a:lnTo>
                  <a:pt x="691" y="313"/>
                </a:lnTo>
                <a:lnTo>
                  <a:pt x="686" y="307"/>
                </a:lnTo>
                <a:lnTo>
                  <a:pt x="681" y="302"/>
                </a:lnTo>
                <a:lnTo>
                  <a:pt x="681" y="307"/>
                </a:lnTo>
                <a:lnTo>
                  <a:pt x="675" y="307"/>
                </a:lnTo>
                <a:lnTo>
                  <a:pt x="670" y="319"/>
                </a:lnTo>
                <a:lnTo>
                  <a:pt x="670" y="324"/>
                </a:lnTo>
                <a:lnTo>
                  <a:pt x="665" y="324"/>
                </a:lnTo>
                <a:lnTo>
                  <a:pt x="665" y="319"/>
                </a:lnTo>
                <a:lnTo>
                  <a:pt x="665" y="313"/>
                </a:lnTo>
                <a:lnTo>
                  <a:pt x="670" y="307"/>
                </a:lnTo>
                <a:lnTo>
                  <a:pt x="675" y="307"/>
                </a:lnTo>
                <a:lnTo>
                  <a:pt x="675" y="302"/>
                </a:lnTo>
                <a:lnTo>
                  <a:pt x="670" y="302"/>
                </a:lnTo>
                <a:lnTo>
                  <a:pt x="665" y="302"/>
                </a:lnTo>
                <a:lnTo>
                  <a:pt x="660" y="302"/>
                </a:lnTo>
                <a:lnTo>
                  <a:pt x="665" y="296"/>
                </a:lnTo>
                <a:lnTo>
                  <a:pt x="665" y="290"/>
                </a:lnTo>
                <a:lnTo>
                  <a:pt x="660" y="290"/>
                </a:lnTo>
                <a:lnTo>
                  <a:pt x="644" y="290"/>
                </a:lnTo>
                <a:lnTo>
                  <a:pt x="650" y="285"/>
                </a:lnTo>
                <a:lnTo>
                  <a:pt x="650" y="279"/>
                </a:lnTo>
                <a:lnTo>
                  <a:pt x="644" y="279"/>
                </a:lnTo>
                <a:lnTo>
                  <a:pt x="639" y="285"/>
                </a:lnTo>
                <a:lnTo>
                  <a:pt x="639" y="279"/>
                </a:lnTo>
                <a:lnTo>
                  <a:pt x="639" y="273"/>
                </a:lnTo>
                <a:lnTo>
                  <a:pt x="634" y="279"/>
                </a:lnTo>
                <a:lnTo>
                  <a:pt x="634" y="273"/>
                </a:lnTo>
                <a:lnTo>
                  <a:pt x="629" y="273"/>
                </a:lnTo>
                <a:lnTo>
                  <a:pt x="634" y="273"/>
                </a:lnTo>
                <a:lnTo>
                  <a:pt x="634" y="267"/>
                </a:lnTo>
                <a:lnTo>
                  <a:pt x="639" y="267"/>
                </a:lnTo>
                <a:lnTo>
                  <a:pt x="639" y="273"/>
                </a:lnTo>
                <a:lnTo>
                  <a:pt x="644" y="273"/>
                </a:lnTo>
                <a:lnTo>
                  <a:pt x="644" y="267"/>
                </a:lnTo>
                <a:lnTo>
                  <a:pt x="650" y="267"/>
                </a:lnTo>
                <a:lnTo>
                  <a:pt x="644" y="262"/>
                </a:lnTo>
                <a:lnTo>
                  <a:pt x="644" y="256"/>
                </a:lnTo>
                <a:lnTo>
                  <a:pt x="639" y="256"/>
                </a:lnTo>
                <a:lnTo>
                  <a:pt x="634" y="256"/>
                </a:lnTo>
                <a:lnTo>
                  <a:pt x="629" y="267"/>
                </a:lnTo>
                <a:lnTo>
                  <a:pt x="629" y="273"/>
                </a:lnTo>
                <a:lnTo>
                  <a:pt x="624" y="279"/>
                </a:lnTo>
                <a:lnTo>
                  <a:pt x="624" y="285"/>
                </a:lnTo>
                <a:lnTo>
                  <a:pt x="624" y="302"/>
                </a:lnTo>
                <a:lnTo>
                  <a:pt x="619" y="307"/>
                </a:lnTo>
                <a:lnTo>
                  <a:pt x="608" y="324"/>
                </a:lnTo>
                <a:lnTo>
                  <a:pt x="562" y="319"/>
                </a:lnTo>
                <a:lnTo>
                  <a:pt x="552" y="319"/>
                </a:lnTo>
                <a:lnTo>
                  <a:pt x="546" y="313"/>
                </a:lnTo>
                <a:lnTo>
                  <a:pt x="541" y="313"/>
                </a:lnTo>
                <a:lnTo>
                  <a:pt x="541" y="336"/>
                </a:lnTo>
                <a:lnTo>
                  <a:pt x="541" y="342"/>
                </a:lnTo>
                <a:lnTo>
                  <a:pt x="521" y="342"/>
                </a:lnTo>
                <a:lnTo>
                  <a:pt x="495" y="342"/>
                </a:lnTo>
                <a:lnTo>
                  <a:pt x="490" y="342"/>
                </a:lnTo>
                <a:lnTo>
                  <a:pt x="485" y="342"/>
                </a:lnTo>
                <a:lnTo>
                  <a:pt x="485" y="347"/>
                </a:lnTo>
                <a:lnTo>
                  <a:pt x="485" y="353"/>
                </a:lnTo>
                <a:lnTo>
                  <a:pt x="485" y="359"/>
                </a:lnTo>
                <a:lnTo>
                  <a:pt x="479" y="359"/>
                </a:lnTo>
                <a:lnTo>
                  <a:pt x="443" y="359"/>
                </a:lnTo>
                <a:lnTo>
                  <a:pt x="443" y="353"/>
                </a:lnTo>
                <a:lnTo>
                  <a:pt x="438" y="353"/>
                </a:lnTo>
                <a:lnTo>
                  <a:pt x="382" y="353"/>
                </a:lnTo>
                <a:lnTo>
                  <a:pt x="382" y="336"/>
                </a:lnTo>
                <a:lnTo>
                  <a:pt x="382" y="330"/>
                </a:lnTo>
                <a:lnTo>
                  <a:pt x="376" y="330"/>
                </a:lnTo>
                <a:lnTo>
                  <a:pt x="345" y="353"/>
                </a:lnTo>
                <a:lnTo>
                  <a:pt x="330" y="381"/>
                </a:lnTo>
                <a:lnTo>
                  <a:pt x="325" y="381"/>
                </a:lnTo>
                <a:lnTo>
                  <a:pt x="325" y="376"/>
                </a:lnTo>
                <a:lnTo>
                  <a:pt x="314" y="370"/>
                </a:lnTo>
                <a:lnTo>
                  <a:pt x="309" y="370"/>
                </a:lnTo>
                <a:lnTo>
                  <a:pt x="309" y="364"/>
                </a:lnTo>
                <a:lnTo>
                  <a:pt x="309" y="359"/>
                </a:lnTo>
                <a:lnTo>
                  <a:pt x="304" y="353"/>
                </a:lnTo>
                <a:lnTo>
                  <a:pt x="309" y="347"/>
                </a:lnTo>
                <a:lnTo>
                  <a:pt x="304" y="342"/>
                </a:lnTo>
                <a:lnTo>
                  <a:pt x="304" y="336"/>
                </a:lnTo>
                <a:lnTo>
                  <a:pt x="299" y="336"/>
                </a:lnTo>
                <a:lnTo>
                  <a:pt x="294" y="330"/>
                </a:lnTo>
                <a:lnTo>
                  <a:pt x="289" y="330"/>
                </a:lnTo>
                <a:lnTo>
                  <a:pt x="284" y="324"/>
                </a:lnTo>
                <a:lnTo>
                  <a:pt x="284" y="319"/>
                </a:lnTo>
                <a:lnTo>
                  <a:pt x="284" y="313"/>
                </a:lnTo>
                <a:lnTo>
                  <a:pt x="284" y="307"/>
                </a:lnTo>
                <a:lnTo>
                  <a:pt x="284" y="302"/>
                </a:lnTo>
                <a:lnTo>
                  <a:pt x="278" y="302"/>
                </a:lnTo>
                <a:lnTo>
                  <a:pt x="278" y="296"/>
                </a:lnTo>
                <a:lnTo>
                  <a:pt x="273" y="302"/>
                </a:lnTo>
                <a:lnTo>
                  <a:pt x="263" y="307"/>
                </a:lnTo>
                <a:lnTo>
                  <a:pt x="258" y="313"/>
                </a:lnTo>
                <a:lnTo>
                  <a:pt x="253" y="319"/>
                </a:lnTo>
                <a:lnTo>
                  <a:pt x="242" y="279"/>
                </a:lnTo>
                <a:lnTo>
                  <a:pt x="258" y="267"/>
                </a:lnTo>
                <a:lnTo>
                  <a:pt x="263" y="262"/>
                </a:lnTo>
                <a:lnTo>
                  <a:pt x="268" y="262"/>
                </a:lnTo>
                <a:lnTo>
                  <a:pt x="273" y="262"/>
                </a:lnTo>
                <a:lnTo>
                  <a:pt x="309" y="222"/>
                </a:lnTo>
                <a:lnTo>
                  <a:pt x="289" y="188"/>
                </a:lnTo>
                <a:lnTo>
                  <a:pt x="268" y="199"/>
                </a:lnTo>
                <a:lnTo>
                  <a:pt x="273" y="210"/>
                </a:lnTo>
                <a:lnTo>
                  <a:pt x="247" y="233"/>
                </a:lnTo>
                <a:lnTo>
                  <a:pt x="232" y="216"/>
                </a:lnTo>
                <a:lnTo>
                  <a:pt x="222" y="228"/>
                </a:lnTo>
                <a:lnTo>
                  <a:pt x="222" y="216"/>
                </a:lnTo>
                <a:lnTo>
                  <a:pt x="217" y="216"/>
                </a:lnTo>
                <a:lnTo>
                  <a:pt x="211" y="222"/>
                </a:lnTo>
                <a:lnTo>
                  <a:pt x="175" y="159"/>
                </a:lnTo>
                <a:lnTo>
                  <a:pt x="150" y="176"/>
                </a:lnTo>
                <a:lnTo>
                  <a:pt x="150" y="171"/>
                </a:lnTo>
                <a:lnTo>
                  <a:pt x="144" y="165"/>
                </a:lnTo>
                <a:lnTo>
                  <a:pt x="144" y="159"/>
                </a:lnTo>
                <a:lnTo>
                  <a:pt x="139" y="154"/>
                </a:lnTo>
                <a:lnTo>
                  <a:pt x="134" y="154"/>
                </a:lnTo>
                <a:lnTo>
                  <a:pt x="124" y="148"/>
                </a:lnTo>
                <a:lnTo>
                  <a:pt x="113" y="148"/>
                </a:lnTo>
                <a:lnTo>
                  <a:pt x="113" y="142"/>
                </a:lnTo>
                <a:lnTo>
                  <a:pt x="103" y="114"/>
                </a:lnTo>
                <a:lnTo>
                  <a:pt x="46" y="148"/>
                </a:lnTo>
                <a:lnTo>
                  <a:pt x="41" y="142"/>
                </a:lnTo>
                <a:lnTo>
                  <a:pt x="36" y="142"/>
                </a:lnTo>
                <a:lnTo>
                  <a:pt x="36" y="136"/>
                </a:lnTo>
                <a:lnTo>
                  <a:pt x="21" y="119"/>
                </a:lnTo>
                <a:lnTo>
                  <a:pt x="15" y="114"/>
                </a:lnTo>
                <a:lnTo>
                  <a:pt x="10" y="102"/>
                </a:lnTo>
                <a:lnTo>
                  <a:pt x="15" y="97"/>
                </a:lnTo>
                <a:lnTo>
                  <a:pt x="5" y="91"/>
                </a:lnTo>
                <a:lnTo>
                  <a:pt x="10" y="85"/>
                </a:lnTo>
                <a:lnTo>
                  <a:pt x="10" y="74"/>
                </a:lnTo>
                <a:lnTo>
                  <a:pt x="10" y="68"/>
                </a:lnTo>
                <a:lnTo>
                  <a:pt x="15" y="62"/>
                </a:lnTo>
                <a:lnTo>
                  <a:pt x="0" y="57"/>
                </a:lnTo>
                <a:lnTo>
                  <a:pt x="0" y="51"/>
                </a:lnTo>
                <a:lnTo>
                  <a:pt x="26" y="40"/>
                </a:lnTo>
                <a:lnTo>
                  <a:pt x="36" y="51"/>
                </a:lnTo>
                <a:lnTo>
                  <a:pt x="57" y="40"/>
                </a:lnTo>
                <a:lnTo>
                  <a:pt x="57" y="34"/>
                </a:lnTo>
                <a:lnTo>
                  <a:pt x="67" y="23"/>
                </a:lnTo>
                <a:lnTo>
                  <a:pt x="72" y="23"/>
                </a:lnTo>
                <a:lnTo>
                  <a:pt x="77" y="34"/>
                </a:lnTo>
                <a:lnTo>
                  <a:pt x="82" y="34"/>
                </a:lnTo>
                <a:lnTo>
                  <a:pt x="72" y="45"/>
                </a:lnTo>
                <a:lnTo>
                  <a:pt x="82" y="62"/>
                </a:lnTo>
                <a:lnTo>
                  <a:pt x="82" y="68"/>
                </a:lnTo>
                <a:lnTo>
                  <a:pt x="82" y="74"/>
                </a:lnTo>
                <a:lnTo>
                  <a:pt x="77" y="74"/>
                </a:lnTo>
                <a:lnTo>
                  <a:pt x="88" y="85"/>
                </a:lnTo>
                <a:lnTo>
                  <a:pt x="93" y="91"/>
                </a:lnTo>
                <a:lnTo>
                  <a:pt x="98" y="85"/>
                </a:lnTo>
                <a:lnTo>
                  <a:pt x="113" y="74"/>
                </a:lnTo>
                <a:lnTo>
                  <a:pt x="134" y="62"/>
                </a:lnTo>
                <a:lnTo>
                  <a:pt x="139" y="62"/>
                </a:lnTo>
                <a:lnTo>
                  <a:pt x="144" y="57"/>
                </a:lnTo>
                <a:lnTo>
                  <a:pt x="150" y="57"/>
                </a:lnTo>
                <a:lnTo>
                  <a:pt x="155" y="51"/>
                </a:lnTo>
                <a:lnTo>
                  <a:pt x="170" y="74"/>
                </a:lnTo>
                <a:lnTo>
                  <a:pt x="175" y="68"/>
                </a:lnTo>
                <a:lnTo>
                  <a:pt x="196" y="51"/>
                </a:lnTo>
                <a:lnTo>
                  <a:pt x="206" y="68"/>
                </a:lnTo>
                <a:lnTo>
                  <a:pt x="258" y="28"/>
                </a:lnTo>
                <a:lnTo>
                  <a:pt x="263" y="28"/>
                </a:lnTo>
                <a:lnTo>
                  <a:pt x="273" y="23"/>
                </a:lnTo>
                <a:lnTo>
                  <a:pt x="284" y="28"/>
                </a:lnTo>
                <a:lnTo>
                  <a:pt x="294" y="17"/>
                </a:lnTo>
                <a:lnTo>
                  <a:pt x="304" y="11"/>
                </a:lnTo>
                <a:lnTo>
                  <a:pt x="314" y="0"/>
                </a:lnTo>
                <a:lnTo>
                  <a:pt x="320" y="5"/>
                </a:lnTo>
                <a:lnTo>
                  <a:pt x="320" y="11"/>
                </a:lnTo>
                <a:lnTo>
                  <a:pt x="340" y="45"/>
                </a:lnTo>
                <a:lnTo>
                  <a:pt x="345" y="45"/>
                </a:lnTo>
                <a:lnTo>
                  <a:pt x="366" y="79"/>
                </a:lnTo>
                <a:lnTo>
                  <a:pt x="361" y="85"/>
                </a:lnTo>
                <a:lnTo>
                  <a:pt x="392" y="131"/>
                </a:lnTo>
                <a:lnTo>
                  <a:pt x="397" y="125"/>
                </a:lnTo>
                <a:lnTo>
                  <a:pt x="418" y="159"/>
                </a:lnTo>
                <a:lnTo>
                  <a:pt x="428" y="154"/>
                </a:lnTo>
                <a:lnTo>
                  <a:pt x="433" y="154"/>
                </a:lnTo>
                <a:lnTo>
                  <a:pt x="438" y="154"/>
                </a:lnTo>
                <a:lnTo>
                  <a:pt x="433" y="159"/>
                </a:lnTo>
                <a:lnTo>
                  <a:pt x="443" y="171"/>
                </a:lnTo>
                <a:lnTo>
                  <a:pt x="459" y="154"/>
                </a:lnTo>
                <a:lnTo>
                  <a:pt x="459" y="148"/>
                </a:lnTo>
                <a:lnTo>
                  <a:pt x="454" y="148"/>
                </a:lnTo>
                <a:lnTo>
                  <a:pt x="454" y="142"/>
                </a:lnTo>
                <a:lnTo>
                  <a:pt x="454" y="136"/>
                </a:lnTo>
                <a:lnTo>
                  <a:pt x="459" y="131"/>
                </a:lnTo>
                <a:lnTo>
                  <a:pt x="464" y="125"/>
                </a:lnTo>
                <a:lnTo>
                  <a:pt x="469" y="125"/>
                </a:lnTo>
                <a:lnTo>
                  <a:pt x="474" y="125"/>
                </a:lnTo>
                <a:lnTo>
                  <a:pt x="479" y="131"/>
                </a:lnTo>
                <a:lnTo>
                  <a:pt x="485" y="131"/>
                </a:lnTo>
                <a:lnTo>
                  <a:pt x="490" y="131"/>
                </a:lnTo>
                <a:lnTo>
                  <a:pt x="490" y="114"/>
                </a:lnTo>
                <a:lnTo>
                  <a:pt x="495" y="114"/>
                </a:lnTo>
                <a:lnTo>
                  <a:pt x="500" y="114"/>
                </a:lnTo>
                <a:lnTo>
                  <a:pt x="505" y="114"/>
                </a:lnTo>
                <a:lnTo>
                  <a:pt x="510" y="114"/>
                </a:lnTo>
                <a:lnTo>
                  <a:pt x="516" y="119"/>
                </a:lnTo>
                <a:lnTo>
                  <a:pt x="521" y="119"/>
                </a:lnTo>
                <a:lnTo>
                  <a:pt x="526" y="125"/>
                </a:lnTo>
                <a:lnTo>
                  <a:pt x="546" y="102"/>
                </a:lnTo>
                <a:lnTo>
                  <a:pt x="552" y="102"/>
                </a:lnTo>
                <a:lnTo>
                  <a:pt x="557" y="102"/>
                </a:lnTo>
                <a:lnTo>
                  <a:pt x="562" y="102"/>
                </a:lnTo>
                <a:lnTo>
                  <a:pt x="567" y="102"/>
                </a:lnTo>
                <a:lnTo>
                  <a:pt x="577" y="97"/>
                </a:lnTo>
                <a:lnTo>
                  <a:pt x="583" y="91"/>
                </a:lnTo>
                <a:lnTo>
                  <a:pt x="588" y="85"/>
                </a:lnTo>
                <a:lnTo>
                  <a:pt x="593" y="85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75" name="Freeform 33"/>
          <p:cNvSpPr>
            <a:spLocks/>
          </p:cNvSpPr>
          <p:nvPr/>
        </p:nvSpPr>
        <p:spPr bwMode="auto">
          <a:xfrm>
            <a:off x="3273426" y="2684860"/>
            <a:ext cx="911225" cy="595313"/>
          </a:xfrm>
          <a:custGeom>
            <a:avLst/>
            <a:gdLst>
              <a:gd name="T0" fmla="*/ 2147483647 w 660"/>
              <a:gd name="T1" fmla="*/ 2147483647 h 553"/>
              <a:gd name="T2" fmla="*/ 2147483647 w 660"/>
              <a:gd name="T3" fmla="*/ 2147483647 h 553"/>
              <a:gd name="T4" fmla="*/ 2147483647 w 660"/>
              <a:gd name="T5" fmla="*/ 2147483647 h 553"/>
              <a:gd name="T6" fmla="*/ 2147483647 w 660"/>
              <a:gd name="T7" fmla="*/ 2147483647 h 553"/>
              <a:gd name="T8" fmla="*/ 2147483647 w 660"/>
              <a:gd name="T9" fmla="*/ 2147483647 h 553"/>
              <a:gd name="T10" fmla="*/ 2147483647 w 660"/>
              <a:gd name="T11" fmla="*/ 2147483647 h 553"/>
              <a:gd name="T12" fmla="*/ 2147483647 w 660"/>
              <a:gd name="T13" fmla="*/ 2147483647 h 553"/>
              <a:gd name="T14" fmla="*/ 2147483647 w 660"/>
              <a:gd name="T15" fmla="*/ 2147483647 h 553"/>
              <a:gd name="T16" fmla="*/ 2147483647 w 660"/>
              <a:gd name="T17" fmla="*/ 2147483647 h 553"/>
              <a:gd name="T18" fmla="*/ 2147483647 w 660"/>
              <a:gd name="T19" fmla="*/ 2147483647 h 553"/>
              <a:gd name="T20" fmla="*/ 2147483647 w 660"/>
              <a:gd name="T21" fmla="*/ 2147483647 h 553"/>
              <a:gd name="T22" fmla="*/ 2147483647 w 660"/>
              <a:gd name="T23" fmla="*/ 2147483647 h 553"/>
              <a:gd name="T24" fmla="*/ 2147483647 w 660"/>
              <a:gd name="T25" fmla="*/ 2147483647 h 553"/>
              <a:gd name="T26" fmla="*/ 2147483647 w 660"/>
              <a:gd name="T27" fmla="*/ 2147483647 h 553"/>
              <a:gd name="T28" fmla="*/ 2147483647 w 660"/>
              <a:gd name="T29" fmla="*/ 2147483647 h 553"/>
              <a:gd name="T30" fmla="*/ 2147483647 w 660"/>
              <a:gd name="T31" fmla="*/ 2147483647 h 553"/>
              <a:gd name="T32" fmla="*/ 2147483647 w 660"/>
              <a:gd name="T33" fmla="*/ 2147483647 h 553"/>
              <a:gd name="T34" fmla="*/ 2147483647 w 660"/>
              <a:gd name="T35" fmla="*/ 2147483647 h 553"/>
              <a:gd name="T36" fmla="*/ 2147483647 w 660"/>
              <a:gd name="T37" fmla="*/ 2147483647 h 553"/>
              <a:gd name="T38" fmla="*/ 2147483647 w 660"/>
              <a:gd name="T39" fmla="*/ 2147483647 h 553"/>
              <a:gd name="T40" fmla="*/ 2147483647 w 660"/>
              <a:gd name="T41" fmla="*/ 2147483647 h 553"/>
              <a:gd name="T42" fmla="*/ 2147483647 w 660"/>
              <a:gd name="T43" fmla="*/ 2147483647 h 553"/>
              <a:gd name="T44" fmla="*/ 2147483647 w 660"/>
              <a:gd name="T45" fmla="*/ 2147483647 h 553"/>
              <a:gd name="T46" fmla="*/ 2147483647 w 660"/>
              <a:gd name="T47" fmla="*/ 2147483647 h 553"/>
              <a:gd name="T48" fmla="*/ 2147483647 w 660"/>
              <a:gd name="T49" fmla="*/ 2147483647 h 553"/>
              <a:gd name="T50" fmla="*/ 2147483647 w 660"/>
              <a:gd name="T51" fmla="*/ 2147483647 h 553"/>
              <a:gd name="T52" fmla="*/ 2147483647 w 660"/>
              <a:gd name="T53" fmla="*/ 2147483647 h 553"/>
              <a:gd name="T54" fmla="*/ 2147483647 w 660"/>
              <a:gd name="T55" fmla="*/ 2147483647 h 553"/>
              <a:gd name="T56" fmla="*/ 2147483647 w 660"/>
              <a:gd name="T57" fmla="*/ 2147483647 h 553"/>
              <a:gd name="T58" fmla="*/ 2147483647 w 660"/>
              <a:gd name="T59" fmla="*/ 2147483647 h 553"/>
              <a:gd name="T60" fmla="*/ 2147483647 w 660"/>
              <a:gd name="T61" fmla="*/ 2147483647 h 553"/>
              <a:gd name="T62" fmla="*/ 2147483647 w 660"/>
              <a:gd name="T63" fmla="*/ 2147483647 h 553"/>
              <a:gd name="T64" fmla="*/ 2147483647 w 660"/>
              <a:gd name="T65" fmla="*/ 2147483647 h 553"/>
              <a:gd name="T66" fmla="*/ 2147483647 w 660"/>
              <a:gd name="T67" fmla="*/ 2147483647 h 553"/>
              <a:gd name="T68" fmla="*/ 2147483647 w 660"/>
              <a:gd name="T69" fmla="*/ 2147483647 h 553"/>
              <a:gd name="T70" fmla="*/ 2147483647 w 660"/>
              <a:gd name="T71" fmla="*/ 2147483647 h 553"/>
              <a:gd name="T72" fmla="*/ 2147483647 w 660"/>
              <a:gd name="T73" fmla="*/ 2147483647 h 553"/>
              <a:gd name="T74" fmla="*/ 2147483647 w 660"/>
              <a:gd name="T75" fmla="*/ 2147483647 h 553"/>
              <a:gd name="T76" fmla="*/ 2147483647 w 660"/>
              <a:gd name="T77" fmla="*/ 2147483647 h 553"/>
              <a:gd name="T78" fmla="*/ 2147483647 w 660"/>
              <a:gd name="T79" fmla="*/ 2147483647 h 553"/>
              <a:gd name="T80" fmla="*/ 2147483647 w 660"/>
              <a:gd name="T81" fmla="*/ 2147483647 h 553"/>
              <a:gd name="T82" fmla="*/ 2147483647 w 660"/>
              <a:gd name="T83" fmla="*/ 2147483647 h 553"/>
              <a:gd name="T84" fmla="*/ 2147483647 w 660"/>
              <a:gd name="T85" fmla="*/ 2147483647 h 553"/>
              <a:gd name="T86" fmla="*/ 2147483647 w 660"/>
              <a:gd name="T87" fmla="*/ 2147483647 h 553"/>
              <a:gd name="T88" fmla="*/ 2147483647 w 660"/>
              <a:gd name="T89" fmla="*/ 2147483647 h 553"/>
              <a:gd name="T90" fmla="*/ 2147483647 w 660"/>
              <a:gd name="T91" fmla="*/ 2147483647 h 553"/>
              <a:gd name="T92" fmla="*/ 2147483647 w 660"/>
              <a:gd name="T93" fmla="*/ 2147483647 h 553"/>
              <a:gd name="T94" fmla="*/ 2147483647 w 660"/>
              <a:gd name="T95" fmla="*/ 2147483647 h 553"/>
              <a:gd name="T96" fmla="*/ 2147483647 w 660"/>
              <a:gd name="T97" fmla="*/ 2147483647 h 553"/>
              <a:gd name="T98" fmla="*/ 2147483647 w 660"/>
              <a:gd name="T99" fmla="*/ 2147483647 h 553"/>
              <a:gd name="T100" fmla="*/ 2147483647 w 660"/>
              <a:gd name="T101" fmla="*/ 2147483647 h 553"/>
              <a:gd name="T102" fmla="*/ 2147483647 w 660"/>
              <a:gd name="T103" fmla="*/ 2147483647 h 553"/>
              <a:gd name="T104" fmla="*/ 2147483647 w 660"/>
              <a:gd name="T105" fmla="*/ 2147483647 h 553"/>
              <a:gd name="T106" fmla="*/ 2147483647 w 660"/>
              <a:gd name="T107" fmla="*/ 2147483647 h 553"/>
              <a:gd name="T108" fmla="*/ 2147483647 w 660"/>
              <a:gd name="T109" fmla="*/ 2147483647 h 553"/>
              <a:gd name="T110" fmla="*/ 2147483647 w 660"/>
              <a:gd name="T111" fmla="*/ 2147483647 h 553"/>
              <a:gd name="T112" fmla="*/ 2147483647 w 660"/>
              <a:gd name="T113" fmla="*/ 2147483647 h 553"/>
              <a:gd name="T114" fmla="*/ 2147483647 w 660"/>
              <a:gd name="T115" fmla="*/ 2147483647 h 553"/>
              <a:gd name="T116" fmla="*/ 2147483647 w 660"/>
              <a:gd name="T117" fmla="*/ 2147483647 h 553"/>
              <a:gd name="T118" fmla="*/ 2147483647 w 660"/>
              <a:gd name="T119" fmla="*/ 2147483647 h 553"/>
              <a:gd name="T120" fmla="*/ 2147483647 w 660"/>
              <a:gd name="T121" fmla="*/ 2147483647 h 5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60"/>
              <a:gd name="T184" fmla="*/ 0 h 553"/>
              <a:gd name="T185" fmla="*/ 660 w 660"/>
              <a:gd name="T186" fmla="*/ 553 h 55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60" h="553">
                <a:moveTo>
                  <a:pt x="5" y="405"/>
                </a:moveTo>
                <a:lnTo>
                  <a:pt x="0" y="387"/>
                </a:lnTo>
                <a:lnTo>
                  <a:pt x="5" y="387"/>
                </a:lnTo>
                <a:lnTo>
                  <a:pt x="15" y="382"/>
                </a:lnTo>
                <a:lnTo>
                  <a:pt x="0" y="353"/>
                </a:lnTo>
                <a:lnTo>
                  <a:pt x="10" y="348"/>
                </a:lnTo>
                <a:lnTo>
                  <a:pt x="15" y="342"/>
                </a:lnTo>
                <a:lnTo>
                  <a:pt x="20" y="348"/>
                </a:lnTo>
                <a:lnTo>
                  <a:pt x="31" y="336"/>
                </a:lnTo>
                <a:lnTo>
                  <a:pt x="41" y="336"/>
                </a:lnTo>
                <a:lnTo>
                  <a:pt x="36" y="330"/>
                </a:lnTo>
                <a:lnTo>
                  <a:pt x="41" y="325"/>
                </a:lnTo>
                <a:lnTo>
                  <a:pt x="57" y="313"/>
                </a:lnTo>
                <a:lnTo>
                  <a:pt x="46" y="285"/>
                </a:lnTo>
                <a:lnTo>
                  <a:pt x="82" y="256"/>
                </a:lnTo>
                <a:lnTo>
                  <a:pt x="67" y="228"/>
                </a:lnTo>
                <a:lnTo>
                  <a:pt x="134" y="177"/>
                </a:lnTo>
                <a:lnTo>
                  <a:pt x="124" y="160"/>
                </a:lnTo>
                <a:lnTo>
                  <a:pt x="139" y="142"/>
                </a:lnTo>
                <a:lnTo>
                  <a:pt x="144" y="137"/>
                </a:lnTo>
                <a:lnTo>
                  <a:pt x="139" y="131"/>
                </a:lnTo>
                <a:lnTo>
                  <a:pt x="144" y="120"/>
                </a:lnTo>
                <a:lnTo>
                  <a:pt x="139" y="97"/>
                </a:lnTo>
                <a:lnTo>
                  <a:pt x="144" y="91"/>
                </a:lnTo>
                <a:lnTo>
                  <a:pt x="149" y="86"/>
                </a:lnTo>
                <a:lnTo>
                  <a:pt x="155" y="86"/>
                </a:lnTo>
                <a:lnTo>
                  <a:pt x="160" y="91"/>
                </a:lnTo>
                <a:lnTo>
                  <a:pt x="170" y="103"/>
                </a:lnTo>
                <a:lnTo>
                  <a:pt x="175" y="114"/>
                </a:lnTo>
                <a:lnTo>
                  <a:pt x="180" y="114"/>
                </a:lnTo>
                <a:lnTo>
                  <a:pt x="191" y="108"/>
                </a:lnTo>
                <a:lnTo>
                  <a:pt x="191" y="114"/>
                </a:lnTo>
                <a:lnTo>
                  <a:pt x="196" y="114"/>
                </a:lnTo>
                <a:lnTo>
                  <a:pt x="196" y="120"/>
                </a:lnTo>
                <a:lnTo>
                  <a:pt x="201" y="120"/>
                </a:lnTo>
                <a:lnTo>
                  <a:pt x="206" y="120"/>
                </a:lnTo>
                <a:lnTo>
                  <a:pt x="211" y="114"/>
                </a:lnTo>
                <a:lnTo>
                  <a:pt x="216" y="108"/>
                </a:lnTo>
                <a:lnTo>
                  <a:pt x="222" y="103"/>
                </a:lnTo>
                <a:lnTo>
                  <a:pt x="227" y="91"/>
                </a:lnTo>
                <a:lnTo>
                  <a:pt x="237" y="86"/>
                </a:lnTo>
                <a:lnTo>
                  <a:pt x="237" y="97"/>
                </a:lnTo>
                <a:lnTo>
                  <a:pt x="252" y="86"/>
                </a:lnTo>
                <a:lnTo>
                  <a:pt x="247" y="86"/>
                </a:lnTo>
                <a:lnTo>
                  <a:pt x="252" y="68"/>
                </a:lnTo>
                <a:lnTo>
                  <a:pt x="258" y="68"/>
                </a:lnTo>
                <a:lnTo>
                  <a:pt x="263" y="63"/>
                </a:lnTo>
                <a:lnTo>
                  <a:pt x="263" y="34"/>
                </a:lnTo>
                <a:lnTo>
                  <a:pt x="294" y="17"/>
                </a:lnTo>
                <a:lnTo>
                  <a:pt x="304" y="11"/>
                </a:lnTo>
                <a:lnTo>
                  <a:pt x="320" y="6"/>
                </a:lnTo>
                <a:lnTo>
                  <a:pt x="320" y="11"/>
                </a:lnTo>
                <a:lnTo>
                  <a:pt x="320" y="29"/>
                </a:lnTo>
                <a:lnTo>
                  <a:pt x="320" y="34"/>
                </a:lnTo>
                <a:lnTo>
                  <a:pt x="325" y="40"/>
                </a:lnTo>
                <a:lnTo>
                  <a:pt x="330" y="46"/>
                </a:lnTo>
                <a:lnTo>
                  <a:pt x="335" y="46"/>
                </a:lnTo>
                <a:lnTo>
                  <a:pt x="350" y="40"/>
                </a:lnTo>
                <a:lnTo>
                  <a:pt x="361" y="40"/>
                </a:lnTo>
                <a:lnTo>
                  <a:pt x="366" y="34"/>
                </a:lnTo>
                <a:lnTo>
                  <a:pt x="371" y="34"/>
                </a:lnTo>
                <a:lnTo>
                  <a:pt x="371" y="29"/>
                </a:lnTo>
                <a:lnTo>
                  <a:pt x="376" y="29"/>
                </a:lnTo>
                <a:lnTo>
                  <a:pt x="376" y="23"/>
                </a:lnTo>
                <a:lnTo>
                  <a:pt x="376" y="11"/>
                </a:lnTo>
                <a:lnTo>
                  <a:pt x="376" y="6"/>
                </a:lnTo>
                <a:lnTo>
                  <a:pt x="376" y="0"/>
                </a:lnTo>
                <a:lnTo>
                  <a:pt x="397" y="6"/>
                </a:lnTo>
                <a:lnTo>
                  <a:pt x="402" y="11"/>
                </a:lnTo>
                <a:lnTo>
                  <a:pt x="402" y="17"/>
                </a:lnTo>
                <a:lnTo>
                  <a:pt x="407" y="17"/>
                </a:lnTo>
                <a:lnTo>
                  <a:pt x="412" y="23"/>
                </a:lnTo>
                <a:lnTo>
                  <a:pt x="412" y="29"/>
                </a:lnTo>
                <a:lnTo>
                  <a:pt x="417" y="29"/>
                </a:lnTo>
                <a:lnTo>
                  <a:pt x="417" y="34"/>
                </a:lnTo>
                <a:lnTo>
                  <a:pt x="417" y="40"/>
                </a:lnTo>
                <a:lnTo>
                  <a:pt x="428" y="51"/>
                </a:lnTo>
                <a:lnTo>
                  <a:pt x="433" y="51"/>
                </a:lnTo>
                <a:lnTo>
                  <a:pt x="423" y="68"/>
                </a:lnTo>
                <a:lnTo>
                  <a:pt x="417" y="80"/>
                </a:lnTo>
                <a:lnTo>
                  <a:pt x="412" y="91"/>
                </a:lnTo>
                <a:lnTo>
                  <a:pt x="423" y="91"/>
                </a:lnTo>
                <a:lnTo>
                  <a:pt x="433" y="91"/>
                </a:lnTo>
                <a:lnTo>
                  <a:pt x="433" y="86"/>
                </a:lnTo>
                <a:lnTo>
                  <a:pt x="438" y="86"/>
                </a:lnTo>
                <a:lnTo>
                  <a:pt x="448" y="74"/>
                </a:lnTo>
                <a:lnTo>
                  <a:pt x="464" y="68"/>
                </a:lnTo>
                <a:lnTo>
                  <a:pt x="469" y="97"/>
                </a:lnTo>
                <a:lnTo>
                  <a:pt x="459" y="97"/>
                </a:lnTo>
                <a:lnTo>
                  <a:pt x="459" y="103"/>
                </a:lnTo>
                <a:lnTo>
                  <a:pt x="454" y="108"/>
                </a:lnTo>
                <a:lnTo>
                  <a:pt x="454" y="114"/>
                </a:lnTo>
                <a:lnTo>
                  <a:pt x="459" y="114"/>
                </a:lnTo>
                <a:lnTo>
                  <a:pt x="459" y="120"/>
                </a:lnTo>
                <a:lnTo>
                  <a:pt x="479" y="131"/>
                </a:lnTo>
                <a:lnTo>
                  <a:pt x="474" y="137"/>
                </a:lnTo>
                <a:lnTo>
                  <a:pt x="448" y="131"/>
                </a:lnTo>
                <a:lnTo>
                  <a:pt x="443" y="131"/>
                </a:lnTo>
                <a:lnTo>
                  <a:pt x="438" y="131"/>
                </a:lnTo>
                <a:lnTo>
                  <a:pt x="438" y="137"/>
                </a:lnTo>
                <a:lnTo>
                  <a:pt x="443" y="148"/>
                </a:lnTo>
                <a:lnTo>
                  <a:pt x="454" y="154"/>
                </a:lnTo>
                <a:lnTo>
                  <a:pt x="459" y="154"/>
                </a:lnTo>
                <a:lnTo>
                  <a:pt x="464" y="154"/>
                </a:lnTo>
                <a:lnTo>
                  <a:pt x="459" y="171"/>
                </a:lnTo>
                <a:lnTo>
                  <a:pt x="454" y="171"/>
                </a:lnTo>
                <a:lnTo>
                  <a:pt x="448" y="177"/>
                </a:lnTo>
                <a:lnTo>
                  <a:pt x="448" y="182"/>
                </a:lnTo>
                <a:lnTo>
                  <a:pt x="448" y="188"/>
                </a:lnTo>
                <a:lnTo>
                  <a:pt x="448" y="199"/>
                </a:lnTo>
                <a:lnTo>
                  <a:pt x="448" y="211"/>
                </a:lnTo>
                <a:lnTo>
                  <a:pt x="464" y="217"/>
                </a:lnTo>
                <a:lnTo>
                  <a:pt x="469" y="217"/>
                </a:lnTo>
                <a:lnTo>
                  <a:pt x="469" y="211"/>
                </a:lnTo>
                <a:lnTo>
                  <a:pt x="474" y="211"/>
                </a:lnTo>
                <a:lnTo>
                  <a:pt x="474" y="217"/>
                </a:lnTo>
                <a:lnTo>
                  <a:pt x="474" y="222"/>
                </a:lnTo>
                <a:lnTo>
                  <a:pt x="469" y="222"/>
                </a:lnTo>
                <a:lnTo>
                  <a:pt x="448" y="245"/>
                </a:lnTo>
                <a:lnTo>
                  <a:pt x="448" y="251"/>
                </a:lnTo>
                <a:lnTo>
                  <a:pt x="454" y="262"/>
                </a:lnTo>
                <a:lnTo>
                  <a:pt x="459" y="268"/>
                </a:lnTo>
                <a:lnTo>
                  <a:pt x="464" y="273"/>
                </a:lnTo>
                <a:lnTo>
                  <a:pt x="469" y="273"/>
                </a:lnTo>
                <a:lnTo>
                  <a:pt x="469" y="279"/>
                </a:lnTo>
                <a:lnTo>
                  <a:pt x="474" y="279"/>
                </a:lnTo>
                <a:lnTo>
                  <a:pt x="479" y="279"/>
                </a:lnTo>
                <a:lnTo>
                  <a:pt x="484" y="268"/>
                </a:lnTo>
                <a:lnTo>
                  <a:pt x="484" y="256"/>
                </a:lnTo>
                <a:lnTo>
                  <a:pt x="500" y="279"/>
                </a:lnTo>
                <a:lnTo>
                  <a:pt x="505" y="279"/>
                </a:lnTo>
                <a:lnTo>
                  <a:pt x="510" y="279"/>
                </a:lnTo>
                <a:lnTo>
                  <a:pt x="515" y="291"/>
                </a:lnTo>
                <a:lnTo>
                  <a:pt x="536" y="296"/>
                </a:lnTo>
                <a:lnTo>
                  <a:pt x="546" y="296"/>
                </a:lnTo>
                <a:lnTo>
                  <a:pt x="541" y="285"/>
                </a:lnTo>
                <a:lnTo>
                  <a:pt x="541" y="273"/>
                </a:lnTo>
                <a:lnTo>
                  <a:pt x="541" y="268"/>
                </a:lnTo>
                <a:lnTo>
                  <a:pt x="541" y="262"/>
                </a:lnTo>
                <a:lnTo>
                  <a:pt x="546" y="262"/>
                </a:lnTo>
                <a:lnTo>
                  <a:pt x="551" y="262"/>
                </a:lnTo>
                <a:lnTo>
                  <a:pt x="557" y="262"/>
                </a:lnTo>
                <a:lnTo>
                  <a:pt x="562" y="273"/>
                </a:lnTo>
                <a:lnTo>
                  <a:pt x="567" y="296"/>
                </a:lnTo>
                <a:lnTo>
                  <a:pt x="572" y="308"/>
                </a:lnTo>
                <a:lnTo>
                  <a:pt x="582" y="308"/>
                </a:lnTo>
                <a:lnTo>
                  <a:pt x="588" y="313"/>
                </a:lnTo>
                <a:lnTo>
                  <a:pt x="593" y="313"/>
                </a:lnTo>
                <a:lnTo>
                  <a:pt x="598" y="319"/>
                </a:lnTo>
                <a:lnTo>
                  <a:pt x="603" y="319"/>
                </a:lnTo>
                <a:lnTo>
                  <a:pt x="619" y="336"/>
                </a:lnTo>
                <a:lnTo>
                  <a:pt x="634" y="319"/>
                </a:lnTo>
                <a:lnTo>
                  <a:pt x="639" y="313"/>
                </a:lnTo>
                <a:lnTo>
                  <a:pt x="660" y="302"/>
                </a:lnTo>
                <a:lnTo>
                  <a:pt x="660" y="313"/>
                </a:lnTo>
                <a:lnTo>
                  <a:pt x="660" y="319"/>
                </a:lnTo>
                <a:lnTo>
                  <a:pt x="649" y="330"/>
                </a:lnTo>
                <a:lnTo>
                  <a:pt x="660" y="336"/>
                </a:lnTo>
                <a:lnTo>
                  <a:pt x="644" y="353"/>
                </a:lnTo>
                <a:lnTo>
                  <a:pt x="639" y="348"/>
                </a:lnTo>
                <a:lnTo>
                  <a:pt x="629" y="359"/>
                </a:lnTo>
                <a:lnTo>
                  <a:pt x="624" y="359"/>
                </a:lnTo>
                <a:lnTo>
                  <a:pt x="619" y="353"/>
                </a:lnTo>
                <a:lnTo>
                  <a:pt x="608" y="348"/>
                </a:lnTo>
                <a:lnTo>
                  <a:pt x="588" y="359"/>
                </a:lnTo>
                <a:lnTo>
                  <a:pt x="588" y="365"/>
                </a:lnTo>
                <a:lnTo>
                  <a:pt x="562" y="376"/>
                </a:lnTo>
                <a:lnTo>
                  <a:pt x="562" y="410"/>
                </a:lnTo>
                <a:lnTo>
                  <a:pt x="546" y="410"/>
                </a:lnTo>
                <a:lnTo>
                  <a:pt x="541" y="410"/>
                </a:lnTo>
                <a:lnTo>
                  <a:pt x="536" y="410"/>
                </a:lnTo>
                <a:lnTo>
                  <a:pt x="510" y="416"/>
                </a:lnTo>
                <a:lnTo>
                  <a:pt x="526" y="456"/>
                </a:lnTo>
                <a:lnTo>
                  <a:pt x="531" y="461"/>
                </a:lnTo>
                <a:lnTo>
                  <a:pt x="531" y="467"/>
                </a:lnTo>
                <a:lnTo>
                  <a:pt x="526" y="467"/>
                </a:lnTo>
                <a:lnTo>
                  <a:pt x="521" y="473"/>
                </a:lnTo>
                <a:lnTo>
                  <a:pt x="515" y="479"/>
                </a:lnTo>
                <a:lnTo>
                  <a:pt x="505" y="484"/>
                </a:lnTo>
                <a:lnTo>
                  <a:pt x="500" y="484"/>
                </a:lnTo>
                <a:lnTo>
                  <a:pt x="495" y="484"/>
                </a:lnTo>
                <a:lnTo>
                  <a:pt x="490" y="484"/>
                </a:lnTo>
                <a:lnTo>
                  <a:pt x="484" y="484"/>
                </a:lnTo>
                <a:lnTo>
                  <a:pt x="464" y="507"/>
                </a:lnTo>
                <a:lnTo>
                  <a:pt x="459" y="501"/>
                </a:lnTo>
                <a:lnTo>
                  <a:pt x="454" y="501"/>
                </a:lnTo>
                <a:lnTo>
                  <a:pt x="448" y="496"/>
                </a:lnTo>
                <a:lnTo>
                  <a:pt x="443" y="496"/>
                </a:lnTo>
                <a:lnTo>
                  <a:pt x="438" y="496"/>
                </a:lnTo>
                <a:lnTo>
                  <a:pt x="433" y="496"/>
                </a:lnTo>
                <a:lnTo>
                  <a:pt x="428" y="496"/>
                </a:lnTo>
                <a:lnTo>
                  <a:pt x="428" y="513"/>
                </a:lnTo>
                <a:lnTo>
                  <a:pt x="423" y="513"/>
                </a:lnTo>
                <a:lnTo>
                  <a:pt x="417" y="513"/>
                </a:lnTo>
                <a:lnTo>
                  <a:pt x="412" y="507"/>
                </a:lnTo>
                <a:lnTo>
                  <a:pt x="407" y="507"/>
                </a:lnTo>
                <a:lnTo>
                  <a:pt x="402" y="507"/>
                </a:lnTo>
                <a:lnTo>
                  <a:pt x="397" y="513"/>
                </a:lnTo>
                <a:lnTo>
                  <a:pt x="392" y="518"/>
                </a:lnTo>
                <a:lnTo>
                  <a:pt x="392" y="524"/>
                </a:lnTo>
                <a:lnTo>
                  <a:pt x="392" y="530"/>
                </a:lnTo>
                <a:lnTo>
                  <a:pt x="397" y="530"/>
                </a:lnTo>
                <a:lnTo>
                  <a:pt x="397" y="536"/>
                </a:lnTo>
                <a:lnTo>
                  <a:pt x="381" y="553"/>
                </a:lnTo>
                <a:lnTo>
                  <a:pt x="371" y="541"/>
                </a:lnTo>
                <a:lnTo>
                  <a:pt x="376" y="536"/>
                </a:lnTo>
                <a:lnTo>
                  <a:pt x="371" y="536"/>
                </a:lnTo>
                <a:lnTo>
                  <a:pt x="366" y="536"/>
                </a:lnTo>
                <a:lnTo>
                  <a:pt x="356" y="541"/>
                </a:lnTo>
                <a:lnTo>
                  <a:pt x="335" y="507"/>
                </a:lnTo>
                <a:lnTo>
                  <a:pt x="330" y="513"/>
                </a:lnTo>
                <a:lnTo>
                  <a:pt x="299" y="467"/>
                </a:lnTo>
                <a:lnTo>
                  <a:pt x="304" y="461"/>
                </a:lnTo>
                <a:lnTo>
                  <a:pt x="283" y="427"/>
                </a:lnTo>
                <a:lnTo>
                  <a:pt x="278" y="427"/>
                </a:lnTo>
                <a:lnTo>
                  <a:pt x="258" y="393"/>
                </a:lnTo>
                <a:lnTo>
                  <a:pt x="258" y="387"/>
                </a:lnTo>
                <a:lnTo>
                  <a:pt x="252" y="382"/>
                </a:lnTo>
                <a:lnTo>
                  <a:pt x="242" y="393"/>
                </a:lnTo>
                <a:lnTo>
                  <a:pt x="232" y="399"/>
                </a:lnTo>
                <a:lnTo>
                  <a:pt x="222" y="410"/>
                </a:lnTo>
                <a:lnTo>
                  <a:pt x="211" y="405"/>
                </a:lnTo>
                <a:lnTo>
                  <a:pt x="201" y="410"/>
                </a:lnTo>
                <a:lnTo>
                  <a:pt x="196" y="410"/>
                </a:lnTo>
                <a:lnTo>
                  <a:pt x="144" y="450"/>
                </a:lnTo>
                <a:lnTo>
                  <a:pt x="134" y="433"/>
                </a:lnTo>
                <a:lnTo>
                  <a:pt x="113" y="450"/>
                </a:lnTo>
                <a:lnTo>
                  <a:pt x="108" y="456"/>
                </a:lnTo>
                <a:lnTo>
                  <a:pt x="93" y="433"/>
                </a:lnTo>
                <a:lnTo>
                  <a:pt x="88" y="439"/>
                </a:lnTo>
                <a:lnTo>
                  <a:pt x="82" y="439"/>
                </a:lnTo>
                <a:lnTo>
                  <a:pt x="77" y="444"/>
                </a:lnTo>
                <a:lnTo>
                  <a:pt x="72" y="444"/>
                </a:lnTo>
                <a:lnTo>
                  <a:pt x="51" y="456"/>
                </a:lnTo>
                <a:lnTo>
                  <a:pt x="36" y="467"/>
                </a:lnTo>
                <a:lnTo>
                  <a:pt x="31" y="473"/>
                </a:lnTo>
                <a:lnTo>
                  <a:pt x="26" y="467"/>
                </a:lnTo>
                <a:lnTo>
                  <a:pt x="15" y="456"/>
                </a:lnTo>
                <a:lnTo>
                  <a:pt x="20" y="456"/>
                </a:lnTo>
                <a:lnTo>
                  <a:pt x="20" y="450"/>
                </a:lnTo>
                <a:lnTo>
                  <a:pt x="20" y="444"/>
                </a:lnTo>
                <a:lnTo>
                  <a:pt x="10" y="427"/>
                </a:lnTo>
                <a:lnTo>
                  <a:pt x="20" y="416"/>
                </a:lnTo>
                <a:lnTo>
                  <a:pt x="15" y="416"/>
                </a:lnTo>
                <a:lnTo>
                  <a:pt x="10" y="405"/>
                </a:lnTo>
                <a:lnTo>
                  <a:pt x="5" y="405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76" name="Freeform 34"/>
          <p:cNvSpPr>
            <a:spLocks/>
          </p:cNvSpPr>
          <p:nvPr/>
        </p:nvSpPr>
        <p:spPr bwMode="auto">
          <a:xfrm>
            <a:off x="3565525" y="3962400"/>
            <a:ext cx="1060450" cy="915591"/>
          </a:xfrm>
          <a:custGeom>
            <a:avLst/>
            <a:gdLst>
              <a:gd name="T0" fmla="*/ 2147483647 w 768"/>
              <a:gd name="T1" fmla="*/ 2147483647 h 849"/>
              <a:gd name="T2" fmla="*/ 2147483647 w 768"/>
              <a:gd name="T3" fmla="*/ 2147483647 h 849"/>
              <a:gd name="T4" fmla="*/ 2147483647 w 768"/>
              <a:gd name="T5" fmla="*/ 2147483647 h 849"/>
              <a:gd name="T6" fmla="*/ 2147483647 w 768"/>
              <a:gd name="T7" fmla="*/ 2147483647 h 849"/>
              <a:gd name="T8" fmla="*/ 2147483647 w 768"/>
              <a:gd name="T9" fmla="*/ 2147483647 h 849"/>
              <a:gd name="T10" fmla="*/ 2147483647 w 768"/>
              <a:gd name="T11" fmla="*/ 2147483647 h 849"/>
              <a:gd name="T12" fmla="*/ 2147483647 w 768"/>
              <a:gd name="T13" fmla="*/ 2147483647 h 849"/>
              <a:gd name="T14" fmla="*/ 2147483647 w 768"/>
              <a:gd name="T15" fmla="*/ 2147483647 h 849"/>
              <a:gd name="T16" fmla="*/ 2147483647 w 768"/>
              <a:gd name="T17" fmla="*/ 2147483647 h 849"/>
              <a:gd name="T18" fmla="*/ 2147483647 w 768"/>
              <a:gd name="T19" fmla="*/ 2147483647 h 849"/>
              <a:gd name="T20" fmla="*/ 2147483647 w 768"/>
              <a:gd name="T21" fmla="*/ 2147483647 h 849"/>
              <a:gd name="T22" fmla="*/ 2147483647 w 768"/>
              <a:gd name="T23" fmla="*/ 2147483647 h 849"/>
              <a:gd name="T24" fmla="*/ 2147483647 w 768"/>
              <a:gd name="T25" fmla="*/ 2147483647 h 849"/>
              <a:gd name="T26" fmla="*/ 2147483647 w 768"/>
              <a:gd name="T27" fmla="*/ 2147483647 h 849"/>
              <a:gd name="T28" fmla="*/ 2147483647 w 768"/>
              <a:gd name="T29" fmla="*/ 2147483647 h 849"/>
              <a:gd name="T30" fmla="*/ 2147483647 w 768"/>
              <a:gd name="T31" fmla="*/ 2147483647 h 849"/>
              <a:gd name="T32" fmla="*/ 2147483647 w 768"/>
              <a:gd name="T33" fmla="*/ 0 h 849"/>
              <a:gd name="T34" fmla="*/ 2147483647 w 768"/>
              <a:gd name="T35" fmla="*/ 2147483647 h 849"/>
              <a:gd name="T36" fmla="*/ 2147483647 w 768"/>
              <a:gd name="T37" fmla="*/ 2147483647 h 849"/>
              <a:gd name="T38" fmla="*/ 2147483647 w 768"/>
              <a:gd name="T39" fmla="*/ 2147483647 h 849"/>
              <a:gd name="T40" fmla="*/ 2147483647 w 768"/>
              <a:gd name="T41" fmla="*/ 2147483647 h 849"/>
              <a:gd name="T42" fmla="*/ 2147483647 w 768"/>
              <a:gd name="T43" fmla="*/ 2147483647 h 849"/>
              <a:gd name="T44" fmla="*/ 2147483647 w 768"/>
              <a:gd name="T45" fmla="*/ 2147483647 h 849"/>
              <a:gd name="T46" fmla="*/ 2147483647 w 768"/>
              <a:gd name="T47" fmla="*/ 2147483647 h 849"/>
              <a:gd name="T48" fmla="*/ 2147483647 w 768"/>
              <a:gd name="T49" fmla="*/ 2147483647 h 849"/>
              <a:gd name="T50" fmla="*/ 2147483647 w 768"/>
              <a:gd name="T51" fmla="*/ 2147483647 h 849"/>
              <a:gd name="T52" fmla="*/ 2147483647 w 768"/>
              <a:gd name="T53" fmla="*/ 2147483647 h 849"/>
              <a:gd name="T54" fmla="*/ 2147483647 w 768"/>
              <a:gd name="T55" fmla="*/ 2147483647 h 849"/>
              <a:gd name="T56" fmla="*/ 2147483647 w 768"/>
              <a:gd name="T57" fmla="*/ 2147483647 h 849"/>
              <a:gd name="T58" fmla="*/ 2147483647 w 768"/>
              <a:gd name="T59" fmla="*/ 2147483647 h 849"/>
              <a:gd name="T60" fmla="*/ 2147483647 w 768"/>
              <a:gd name="T61" fmla="*/ 2147483647 h 849"/>
              <a:gd name="T62" fmla="*/ 2147483647 w 768"/>
              <a:gd name="T63" fmla="*/ 2147483647 h 849"/>
              <a:gd name="T64" fmla="*/ 2147483647 w 768"/>
              <a:gd name="T65" fmla="*/ 2147483647 h 849"/>
              <a:gd name="T66" fmla="*/ 2147483647 w 768"/>
              <a:gd name="T67" fmla="*/ 2147483647 h 849"/>
              <a:gd name="T68" fmla="*/ 2147483647 w 768"/>
              <a:gd name="T69" fmla="*/ 2147483647 h 849"/>
              <a:gd name="T70" fmla="*/ 2147483647 w 768"/>
              <a:gd name="T71" fmla="*/ 2147483647 h 849"/>
              <a:gd name="T72" fmla="*/ 2147483647 w 768"/>
              <a:gd name="T73" fmla="*/ 2147483647 h 849"/>
              <a:gd name="T74" fmla="*/ 2147483647 w 768"/>
              <a:gd name="T75" fmla="*/ 2147483647 h 849"/>
              <a:gd name="T76" fmla="*/ 2147483647 w 768"/>
              <a:gd name="T77" fmla="*/ 2147483647 h 849"/>
              <a:gd name="T78" fmla="*/ 2147483647 w 768"/>
              <a:gd name="T79" fmla="*/ 2147483647 h 849"/>
              <a:gd name="T80" fmla="*/ 2147483647 w 768"/>
              <a:gd name="T81" fmla="*/ 2147483647 h 849"/>
              <a:gd name="T82" fmla="*/ 2147483647 w 768"/>
              <a:gd name="T83" fmla="*/ 2147483647 h 849"/>
              <a:gd name="T84" fmla="*/ 2147483647 w 768"/>
              <a:gd name="T85" fmla="*/ 2147483647 h 849"/>
              <a:gd name="T86" fmla="*/ 2147483647 w 768"/>
              <a:gd name="T87" fmla="*/ 2147483647 h 849"/>
              <a:gd name="T88" fmla="*/ 2147483647 w 768"/>
              <a:gd name="T89" fmla="*/ 2147483647 h 849"/>
              <a:gd name="T90" fmla="*/ 2147483647 w 768"/>
              <a:gd name="T91" fmla="*/ 2147483647 h 849"/>
              <a:gd name="T92" fmla="*/ 2147483647 w 768"/>
              <a:gd name="T93" fmla="*/ 2147483647 h 849"/>
              <a:gd name="T94" fmla="*/ 2147483647 w 768"/>
              <a:gd name="T95" fmla="*/ 2147483647 h 849"/>
              <a:gd name="T96" fmla="*/ 2147483647 w 768"/>
              <a:gd name="T97" fmla="*/ 2147483647 h 849"/>
              <a:gd name="T98" fmla="*/ 2147483647 w 768"/>
              <a:gd name="T99" fmla="*/ 2147483647 h 849"/>
              <a:gd name="T100" fmla="*/ 2147483647 w 768"/>
              <a:gd name="T101" fmla="*/ 2147483647 h 849"/>
              <a:gd name="T102" fmla="*/ 2147483647 w 768"/>
              <a:gd name="T103" fmla="*/ 2147483647 h 849"/>
              <a:gd name="T104" fmla="*/ 2147483647 w 768"/>
              <a:gd name="T105" fmla="*/ 2147483647 h 849"/>
              <a:gd name="T106" fmla="*/ 2147483647 w 768"/>
              <a:gd name="T107" fmla="*/ 2147483647 h 849"/>
              <a:gd name="T108" fmla="*/ 2147483647 w 768"/>
              <a:gd name="T109" fmla="*/ 2147483647 h 849"/>
              <a:gd name="T110" fmla="*/ 2147483647 w 768"/>
              <a:gd name="T111" fmla="*/ 2147483647 h 849"/>
              <a:gd name="T112" fmla="*/ 0 w 768"/>
              <a:gd name="T113" fmla="*/ 2147483647 h 84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68"/>
              <a:gd name="T172" fmla="*/ 0 h 849"/>
              <a:gd name="T173" fmla="*/ 768 w 768"/>
              <a:gd name="T174" fmla="*/ 849 h 84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68" h="849">
                <a:moveTo>
                  <a:pt x="0" y="598"/>
                </a:moveTo>
                <a:lnTo>
                  <a:pt x="0" y="593"/>
                </a:lnTo>
                <a:lnTo>
                  <a:pt x="26" y="559"/>
                </a:lnTo>
                <a:lnTo>
                  <a:pt x="10" y="536"/>
                </a:lnTo>
                <a:lnTo>
                  <a:pt x="26" y="490"/>
                </a:lnTo>
                <a:lnTo>
                  <a:pt x="31" y="490"/>
                </a:lnTo>
                <a:lnTo>
                  <a:pt x="36" y="490"/>
                </a:lnTo>
                <a:lnTo>
                  <a:pt x="41" y="490"/>
                </a:lnTo>
                <a:lnTo>
                  <a:pt x="41" y="485"/>
                </a:lnTo>
                <a:lnTo>
                  <a:pt x="72" y="467"/>
                </a:lnTo>
                <a:lnTo>
                  <a:pt x="72" y="462"/>
                </a:lnTo>
                <a:lnTo>
                  <a:pt x="78" y="462"/>
                </a:lnTo>
                <a:lnTo>
                  <a:pt x="83" y="462"/>
                </a:lnTo>
                <a:lnTo>
                  <a:pt x="88" y="462"/>
                </a:lnTo>
                <a:lnTo>
                  <a:pt x="88" y="456"/>
                </a:lnTo>
                <a:lnTo>
                  <a:pt x="83" y="450"/>
                </a:lnTo>
                <a:lnTo>
                  <a:pt x="83" y="405"/>
                </a:lnTo>
                <a:lnTo>
                  <a:pt x="72" y="410"/>
                </a:lnTo>
                <a:lnTo>
                  <a:pt x="67" y="410"/>
                </a:lnTo>
                <a:lnTo>
                  <a:pt x="67" y="405"/>
                </a:lnTo>
                <a:lnTo>
                  <a:pt x="72" y="399"/>
                </a:lnTo>
                <a:lnTo>
                  <a:pt x="72" y="393"/>
                </a:lnTo>
                <a:lnTo>
                  <a:pt x="57" y="371"/>
                </a:lnTo>
                <a:lnTo>
                  <a:pt x="57" y="365"/>
                </a:lnTo>
                <a:lnTo>
                  <a:pt x="57" y="359"/>
                </a:lnTo>
                <a:lnTo>
                  <a:pt x="62" y="348"/>
                </a:lnTo>
                <a:lnTo>
                  <a:pt x="72" y="336"/>
                </a:lnTo>
                <a:lnTo>
                  <a:pt x="88" y="342"/>
                </a:lnTo>
                <a:lnTo>
                  <a:pt x="108" y="331"/>
                </a:lnTo>
                <a:lnTo>
                  <a:pt x="108" y="319"/>
                </a:lnTo>
                <a:lnTo>
                  <a:pt x="114" y="314"/>
                </a:lnTo>
                <a:lnTo>
                  <a:pt x="119" y="314"/>
                </a:lnTo>
                <a:lnTo>
                  <a:pt x="119" y="331"/>
                </a:lnTo>
                <a:lnTo>
                  <a:pt x="124" y="325"/>
                </a:lnTo>
                <a:lnTo>
                  <a:pt x="134" y="342"/>
                </a:lnTo>
                <a:lnTo>
                  <a:pt x="155" y="376"/>
                </a:lnTo>
                <a:lnTo>
                  <a:pt x="165" y="354"/>
                </a:lnTo>
                <a:lnTo>
                  <a:pt x="155" y="348"/>
                </a:lnTo>
                <a:lnTo>
                  <a:pt x="170" y="325"/>
                </a:lnTo>
                <a:lnTo>
                  <a:pt x="181" y="308"/>
                </a:lnTo>
                <a:lnTo>
                  <a:pt x="191" y="314"/>
                </a:lnTo>
                <a:lnTo>
                  <a:pt x="201" y="319"/>
                </a:lnTo>
                <a:lnTo>
                  <a:pt x="206" y="314"/>
                </a:lnTo>
                <a:lnTo>
                  <a:pt x="227" y="285"/>
                </a:lnTo>
                <a:lnTo>
                  <a:pt x="206" y="274"/>
                </a:lnTo>
                <a:lnTo>
                  <a:pt x="181" y="257"/>
                </a:lnTo>
                <a:lnTo>
                  <a:pt x="186" y="251"/>
                </a:lnTo>
                <a:lnTo>
                  <a:pt x="186" y="240"/>
                </a:lnTo>
                <a:lnTo>
                  <a:pt x="191" y="228"/>
                </a:lnTo>
                <a:lnTo>
                  <a:pt x="186" y="228"/>
                </a:lnTo>
                <a:lnTo>
                  <a:pt x="186" y="222"/>
                </a:lnTo>
                <a:lnTo>
                  <a:pt x="181" y="217"/>
                </a:lnTo>
                <a:lnTo>
                  <a:pt x="181" y="211"/>
                </a:lnTo>
                <a:lnTo>
                  <a:pt x="206" y="188"/>
                </a:lnTo>
                <a:lnTo>
                  <a:pt x="201" y="183"/>
                </a:lnTo>
                <a:lnTo>
                  <a:pt x="186" y="194"/>
                </a:lnTo>
                <a:lnTo>
                  <a:pt x="181" y="200"/>
                </a:lnTo>
                <a:lnTo>
                  <a:pt x="175" y="200"/>
                </a:lnTo>
                <a:lnTo>
                  <a:pt x="175" y="205"/>
                </a:lnTo>
                <a:lnTo>
                  <a:pt x="165" y="194"/>
                </a:lnTo>
                <a:lnTo>
                  <a:pt x="165" y="183"/>
                </a:lnTo>
                <a:lnTo>
                  <a:pt x="181" y="160"/>
                </a:lnTo>
                <a:lnTo>
                  <a:pt x="175" y="103"/>
                </a:lnTo>
                <a:lnTo>
                  <a:pt x="181" y="74"/>
                </a:lnTo>
                <a:lnTo>
                  <a:pt x="186" y="57"/>
                </a:lnTo>
                <a:lnTo>
                  <a:pt x="212" y="52"/>
                </a:lnTo>
                <a:lnTo>
                  <a:pt x="227" y="0"/>
                </a:lnTo>
                <a:lnTo>
                  <a:pt x="232" y="0"/>
                </a:lnTo>
                <a:lnTo>
                  <a:pt x="237" y="0"/>
                </a:lnTo>
                <a:lnTo>
                  <a:pt x="242" y="0"/>
                </a:lnTo>
                <a:lnTo>
                  <a:pt x="248" y="0"/>
                </a:lnTo>
                <a:lnTo>
                  <a:pt x="253" y="6"/>
                </a:lnTo>
                <a:lnTo>
                  <a:pt x="279" y="17"/>
                </a:lnTo>
                <a:lnTo>
                  <a:pt x="284" y="17"/>
                </a:lnTo>
                <a:lnTo>
                  <a:pt x="284" y="23"/>
                </a:lnTo>
                <a:lnTo>
                  <a:pt x="289" y="23"/>
                </a:lnTo>
                <a:lnTo>
                  <a:pt x="320" y="29"/>
                </a:lnTo>
                <a:lnTo>
                  <a:pt x="320" y="74"/>
                </a:lnTo>
                <a:lnTo>
                  <a:pt x="304" y="80"/>
                </a:lnTo>
                <a:lnTo>
                  <a:pt x="304" y="86"/>
                </a:lnTo>
                <a:lnTo>
                  <a:pt x="309" y="97"/>
                </a:lnTo>
                <a:lnTo>
                  <a:pt x="315" y="109"/>
                </a:lnTo>
                <a:lnTo>
                  <a:pt x="325" y="131"/>
                </a:lnTo>
                <a:lnTo>
                  <a:pt x="330" y="160"/>
                </a:lnTo>
                <a:lnTo>
                  <a:pt x="335" y="166"/>
                </a:lnTo>
                <a:lnTo>
                  <a:pt x="340" y="166"/>
                </a:lnTo>
                <a:lnTo>
                  <a:pt x="346" y="166"/>
                </a:lnTo>
                <a:lnTo>
                  <a:pt x="340" y="177"/>
                </a:lnTo>
                <a:lnTo>
                  <a:pt x="346" y="183"/>
                </a:lnTo>
                <a:lnTo>
                  <a:pt x="351" y="177"/>
                </a:lnTo>
                <a:lnTo>
                  <a:pt x="356" y="183"/>
                </a:lnTo>
                <a:lnTo>
                  <a:pt x="366" y="166"/>
                </a:lnTo>
                <a:lnTo>
                  <a:pt x="397" y="143"/>
                </a:lnTo>
                <a:lnTo>
                  <a:pt x="402" y="143"/>
                </a:lnTo>
                <a:lnTo>
                  <a:pt x="402" y="137"/>
                </a:lnTo>
                <a:lnTo>
                  <a:pt x="407" y="126"/>
                </a:lnTo>
                <a:lnTo>
                  <a:pt x="407" y="120"/>
                </a:lnTo>
                <a:lnTo>
                  <a:pt x="413" y="120"/>
                </a:lnTo>
                <a:lnTo>
                  <a:pt x="413" y="114"/>
                </a:lnTo>
                <a:lnTo>
                  <a:pt x="413" y="109"/>
                </a:lnTo>
                <a:lnTo>
                  <a:pt x="413" y="103"/>
                </a:lnTo>
                <a:lnTo>
                  <a:pt x="418" y="97"/>
                </a:lnTo>
                <a:lnTo>
                  <a:pt x="423" y="97"/>
                </a:lnTo>
                <a:lnTo>
                  <a:pt x="459" y="126"/>
                </a:lnTo>
                <a:lnTo>
                  <a:pt x="459" y="137"/>
                </a:lnTo>
                <a:lnTo>
                  <a:pt x="454" y="154"/>
                </a:lnTo>
                <a:lnTo>
                  <a:pt x="449" y="166"/>
                </a:lnTo>
                <a:lnTo>
                  <a:pt x="459" y="171"/>
                </a:lnTo>
                <a:lnTo>
                  <a:pt x="459" y="177"/>
                </a:lnTo>
                <a:lnTo>
                  <a:pt x="469" y="183"/>
                </a:lnTo>
                <a:lnTo>
                  <a:pt x="474" y="194"/>
                </a:lnTo>
                <a:lnTo>
                  <a:pt x="480" y="200"/>
                </a:lnTo>
                <a:lnTo>
                  <a:pt x="485" y="200"/>
                </a:lnTo>
                <a:lnTo>
                  <a:pt x="485" y="205"/>
                </a:lnTo>
                <a:lnTo>
                  <a:pt x="485" y="211"/>
                </a:lnTo>
                <a:lnTo>
                  <a:pt x="490" y="211"/>
                </a:lnTo>
                <a:lnTo>
                  <a:pt x="490" y="217"/>
                </a:lnTo>
                <a:lnTo>
                  <a:pt x="490" y="222"/>
                </a:lnTo>
                <a:lnTo>
                  <a:pt x="490" y="228"/>
                </a:lnTo>
                <a:lnTo>
                  <a:pt x="495" y="228"/>
                </a:lnTo>
                <a:lnTo>
                  <a:pt x="495" y="234"/>
                </a:lnTo>
                <a:lnTo>
                  <a:pt x="500" y="234"/>
                </a:lnTo>
                <a:lnTo>
                  <a:pt x="526" y="228"/>
                </a:lnTo>
                <a:lnTo>
                  <a:pt x="541" y="222"/>
                </a:lnTo>
                <a:lnTo>
                  <a:pt x="547" y="217"/>
                </a:lnTo>
                <a:lnTo>
                  <a:pt x="572" y="200"/>
                </a:lnTo>
                <a:lnTo>
                  <a:pt x="578" y="205"/>
                </a:lnTo>
                <a:lnTo>
                  <a:pt x="583" y="222"/>
                </a:lnTo>
                <a:lnTo>
                  <a:pt x="634" y="217"/>
                </a:lnTo>
                <a:lnTo>
                  <a:pt x="645" y="211"/>
                </a:lnTo>
                <a:lnTo>
                  <a:pt x="670" y="234"/>
                </a:lnTo>
                <a:lnTo>
                  <a:pt x="681" y="251"/>
                </a:lnTo>
                <a:lnTo>
                  <a:pt x="691" y="251"/>
                </a:lnTo>
                <a:lnTo>
                  <a:pt x="696" y="251"/>
                </a:lnTo>
                <a:lnTo>
                  <a:pt x="696" y="257"/>
                </a:lnTo>
                <a:lnTo>
                  <a:pt x="696" y="262"/>
                </a:lnTo>
                <a:lnTo>
                  <a:pt x="696" y="268"/>
                </a:lnTo>
                <a:lnTo>
                  <a:pt x="701" y="274"/>
                </a:lnTo>
                <a:lnTo>
                  <a:pt x="706" y="268"/>
                </a:lnTo>
                <a:lnTo>
                  <a:pt x="706" y="274"/>
                </a:lnTo>
                <a:lnTo>
                  <a:pt x="712" y="274"/>
                </a:lnTo>
                <a:lnTo>
                  <a:pt x="712" y="268"/>
                </a:lnTo>
                <a:lnTo>
                  <a:pt x="717" y="268"/>
                </a:lnTo>
                <a:lnTo>
                  <a:pt x="717" y="274"/>
                </a:lnTo>
                <a:lnTo>
                  <a:pt x="722" y="274"/>
                </a:lnTo>
                <a:lnTo>
                  <a:pt x="722" y="268"/>
                </a:lnTo>
                <a:lnTo>
                  <a:pt x="727" y="268"/>
                </a:lnTo>
                <a:lnTo>
                  <a:pt x="727" y="262"/>
                </a:lnTo>
                <a:lnTo>
                  <a:pt x="727" y="257"/>
                </a:lnTo>
                <a:lnTo>
                  <a:pt x="732" y="251"/>
                </a:lnTo>
                <a:lnTo>
                  <a:pt x="737" y="251"/>
                </a:lnTo>
                <a:lnTo>
                  <a:pt x="743" y="251"/>
                </a:lnTo>
                <a:lnTo>
                  <a:pt x="768" y="251"/>
                </a:lnTo>
                <a:lnTo>
                  <a:pt x="768" y="262"/>
                </a:lnTo>
                <a:lnTo>
                  <a:pt x="768" y="274"/>
                </a:lnTo>
                <a:lnTo>
                  <a:pt x="768" y="291"/>
                </a:lnTo>
                <a:lnTo>
                  <a:pt x="768" y="319"/>
                </a:lnTo>
                <a:lnTo>
                  <a:pt x="753" y="325"/>
                </a:lnTo>
                <a:lnTo>
                  <a:pt x="753" y="331"/>
                </a:lnTo>
                <a:lnTo>
                  <a:pt x="743" y="331"/>
                </a:lnTo>
                <a:lnTo>
                  <a:pt x="717" y="354"/>
                </a:lnTo>
                <a:lnTo>
                  <a:pt x="717" y="382"/>
                </a:lnTo>
                <a:lnTo>
                  <a:pt x="722" y="399"/>
                </a:lnTo>
                <a:lnTo>
                  <a:pt x="722" y="405"/>
                </a:lnTo>
                <a:lnTo>
                  <a:pt x="722" y="445"/>
                </a:lnTo>
                <a:lnTo>
                  <a:pt x="717" y="445"/>
                </a:lnTo>
                <a:lnTo>
                  <a:pt x="701" y="439"/>
                </a:lnTo>
                <a:lnTo>
                  <a:pt x="681" y="439"/>
                </a:lnTo>
                <a:lnTo>
                  <a:pt x="681" y="456"/>
                </a:lnTo>
                <a:lnTo>
                  <a:pt x="691" y="462"/>
                </a:lnTo>
                <a:lnTo>
                  <a:pt x="670" y="507"/>
                </a:lnTo>
                <a:lnTo>
                  <a:pt x="665" y="507"/>
                </a:lnTo>
                <a:lnTo>
                  <a:pt x="634" y="507"/>
                </a:lnTo>
                <a:lnTo>
                  <a:pt x="572" y="473"/>
                </a:lnTo>
                <a:lnTo>
                  <a:pt x="572" y="479"/>
                </a:lnTo>
                <a:lnTo>
                  <a:pt x="572" y="496"/>
                </a:lnTo>
                <a:lnTo>
                  <a:pt x="572" y="502"/>
                </a:lnTo>
                <a:lnTo>
                  <a:pt x="557" y="541"/>
                </a:lnTo>
                <a:lnTo>
                  <a:pt x="552" y="559"/>
                </a:lnTo>
                <a:lnTo>
                  <a:pt x="547" y="576"/>
                </a:lnTo>
                <a:lnTo>
                  <a:pt x="547" y="598"/>
                </a:lnTo>
                <a:lnTo>
                  <a:pt x="541" y="616"/>
                </a:lnTo>
                <a:lnTo>
                  <a:pt x="547" y="633"/>
                </a:lnTo>
                <a:lnTo>
                  <a:pt x="547" y="650"/>
                </a:lnTo>
                <a:lnTo>
                  <a:pt x="536" y="667"/>
                </a:lnTo>
                <a:lnTo>
                  <a:pt x="521" y="684"/>
                </a:lnTo>
                <a:lnTo>
                  <a:pt x="500" y="707"/>
                </a:lnTo>
                <a:lnTo>
                  <a:pt x="490" y="718"/>
                </a:lnTo>
                <a:lnTo>
                  <a:pt x="474" y="729"/>
                </a:lnTo>
                <a:lnTo>
                  <a:pt x="423" y="758"/>
                </a:lnTo>
                <a:lnTo>
                  <a:pt x="418" y="764"/>
                </a:lnTo>
                <a:lnTo>
                  <a:pt x="407" y="781"/>
                </a:lnTo>
                <a:lnTo>
                  <a:pt x="392" y="775"/>
                </a:lnTo>
                <a:lnTo>
                  <a:pt x="382" y="775"/>
                </a:lnTo>
                <a:lnTo>
                  <a:pt x="366" y="781"/>
                </a:lnTo>
                <a:lnTo>
                  <a:pt x="361" y="786"/>
                </a:lnTo>
                <a:lnTo>
                  <a:pt x="340" y="798"/>
                </a:lnTo>
                <a:lnTo>
                  <a:pt x="330" y="809"/>
                </a:lnTo>
                <a:lnTo>
                  <a:pt x="309" y="821"/>
                </a:lnTo>
                <a:lnTo>
                  <a:pt x="304" y="821"/>
                </a:lnTo>
                <a:lnTo>
                  <a:pt x="294" y="832"/>
                </a:lnTo>
                <a:lnTo>
                  <a:pt x="289" y="838"/>
                </a:lnTo>
                <a:lnTo>
                  <a:pt x="284" y="843"/>
                </a:lnTo>
                <a:lnTo>
                  <a:pt x="284" y="849"/>
                </a:lnTo>
                <a:lnTo>
                  <a:pt x="279" y="849"/>
                </a:lnTo>
                <a:lnTo>
                  <a:pt x="268" y="849"/>
                </a:lnTo>
                <a:lnTo>
                  <a:pt x="263" y="849"/>
                </a:lnTo>
                <a:lnTo>
                  <a:pt x="273" y="843"/>
                </a:lnTo>
                <a:lnTo>
                  <a:pt x="273" y="838"/>
                </a:lnTo>
                <a:lnTo>
                  <a:pt x="258" y="838"/>
                </a:lnTo>
                <a:lnTo>
                  <a:pt x="248" y="838"/>
                </a:lnTo>
                <a:lnTo>
                  <a:pt x="242" y="826"/>
                </a:lnTo>
                <a:lnTo>
                  <a:pt x="237" y="815"/>
                </a:lnTo>
                <a:lnTo>
                  <a:pt x="237" y="804"/>
                </a:lnTo>
                <a:lnTo>
                  <a:pt x="227" y="792"/>
                </a:lnTo>
                <a:lnTo>
                  <a:pt x="217" y="792"/>
                </a:lnTo>
                <a:lnTo>
                  <a:pt x="206" y="792"/>
                </a:lnTo>
                <a:lnTo>
                  <a:pt x="201" y="786"/>
                </a:lnTo>
                <a:lnTo>
                  <a:pt x="212" y="764"/>
                </a:lnTo>
                <a:lnTo>
                  <a:pt x="217" y="752"/>
                </a:lnTo>
                <a:lnTo>
                  <a:pt x="212" y="735"/>
                </a:lnTo>
                <a:lnTo>
                  <a:pt x="201" y="729"/>
                </a:lnTo>
                <a:lnTo>
                  <a:pt x="191" y="729"/>
                </a:lnTo>
                <a:lnTo>
                  <a:pt x="145" y="718"/>
                </a:lnTo>
                <a:lnTo>
                  <a:pt x="134" y="747"/>
                </a:lnTo>
                <a:lnTo>
                  <a:pt x="62" y="667"/>
                </a:lnTo>
                <a:lnTo>
                  <a:pt x="5" y="604"/>
                </a:lnTo>
                <a:lnTo>
                  <a:pt x="0" y="598"/>
                </a:lnTo>
                <a:close/>
              </a:path>
            </a:pathLst>
          </a:custGeom>
          <a:solidFill>
            <a:srgbClr val="500000">
              <a:alpha val="79999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77" name="Freeform 35"/>
          <p:cNvSpPr>
            <a:spLocks/>
          </p:cNvSpPr>
          <p:nvPr/>
        </p:nvSpPr>
        <p:spPr bwMode="auto">
          <a:xfrm>
            <a:off x="3978275" y="2708673"/>
            <a:ext cx="647700" cy="540544"/>
          </a:xfrm>
          <a:custGeom>
            <a:avLst/>
            <a:gdLst>
              <a:gd name="T0" fmla="*/ 2147483647 w 469"/>
              <a:gd name="T1" fmla="*/ 2147483647 h 501"/>
              <a:gd name="T2" fmla="*/ 2147483647 w 469"/>
              <a:gd name="T3" fmla="*/ 2147483647 h 501"/>
              <a:gd name="T4" fmla="*/ 2147483647 w 469"/>
              <a:gd name="T5" fmla="*/ 2147483647 h 501"/>
              <a:gd name="T6" fmla="*/ 2147483647 w 469"/>
              <a:gd name="T7" fmla="*/ 2147483647 h 501"/>
              <a:gd name="T8" fmla="*/ 2147483647 w 469"/>
              <a:gd name="T9" fmla="*/ 2147483647 h 501"/>
              <a:gd name="T10" fmla="*/ 2147483647 w 469"/>
              <a:gd name="T11" fmla="*/ 2147483647 h 501"/>
              <a:gd name="T12" fmla="*/ 2147483647 w 469"/>
              <a:gd name="T13" fmla="*/ 2147483647 h 501"/>
              <a:gd name="T14" fmla="*/ 2147483647 w 469"/>
              <a:gd name="T15" fmla="*/ 2147483647 h 501"/>
              <a:gd name="T16" fmla="*/ 2147483647 w 469"/>
              <a:gd name="T17" fmla="*/ 2147483647 h 501"/>
              <a:gd name="T18" fmla="*/ 2147483647 w 469"/>
              <a:gd name="T19" fmla="*/ 2147483647 h 501"/>
              <a:gd name="T20" fmla="*/ 2147483647 w 469"/>
              <a:gd name="T21" fmla="*/ 2147483647 h 501"/>
              <a:gd name="T22" fmla="*/ 2147483647 w 469"/>
              <a:gd name="T23" fmla="*/ 2147483647 h 501"/>
              <a:gd name="T24" fmla="*/ 2147483647 w 469"/>
              <a:gd name="T25" fmla="*/ 2147483647 h 501"/>
              <a:gd name="T26" fmla="*/ 2147483647 w 469"/>
              <a:gd name="T27" fmla="*/ 2147483647 h 501"/>
              <a:gd name="T28" fmla="*/ 2147483647 w 469"/>
              <a:gd name="T29" fmla="*/ 2147483647 h 501"/>
              <a:gd name="T30" fmla="*/ 2147483647 w 469"/>
              <a:gd name="T31" fmla="*/ 2147483647 h 501"/>
              <a:gd name="T32" fmla="*/ 2147483647 w 469"/>
              <a:gd name="T33" fmla="*/ 2147483647 h 501"/>
              <a:gd name="T34" fmla="*/ 2147483647 w 469"/>
              <a:gd name="T35" fmla="*/ 2147483647 h 501"/>
              <a:gd name="T36" fmla="*/ 2147483647 w 469"/>
              <a:gd name="T37" fmla="*/ 2147483647 h 501"/>
              <a:gd name="T38" fmla="*/ 2147483647 w 469"/>
              <a:gd name="T39" fmla="*/ 2147483647 h 501"/>
              <a:gd name="T40" fmla="*/ 2147483647 w 469"/>
              <a:gd name="T41" fmla="*/ 2147483647 h 501"/>
              <a:gd name="T42" fmla="*/ 2147483647 w 469"/>
              <a:gd name="T43" fmla="*/ 2147483647 h 501"/>
              <a:gd name="T44" fmla="*/ 2147483647 w 469"/>
              <a:gd name="T45" fmla="*/ 2147483647 h 501"/>
              <a:gd name="T46" fmla="*/ 2147483647 w 469"/>
              <a:gd name="T47" fmla="*/ 2147483647 h 501"/>
              <a:gd name="T48" fmla="*/ 2147483647 w 469"/>
              <a:gd name="T49" fmla="*/ 2147483647 h 501"/>
              <a:gd name="T50" fmla="*/ 2147483647 w 469"/>
              <a:gd name="T51" fmla="*/ 2147483647 h 501"/>
              <a:gd name="T52" fmla="*/ 2147483647 w 469"/>
              <a:gd name="T53" fmla="*/ 2147483647 h 501"/>
              <a:gd name="T54" fmla="*/ 2147483647 w 469"/>
              <a:gd name="T55" fmla="*/ 2147483647 h 501"/>
              <a:gd name="T56" fmla="*/ 2147483647 w 469"/>
              <a:gd name="T57" fmla="*/ 2147483647 h 501"/>
              <a:gd name="T58" fmla="*/ 2147483647 w 469"/>
              <a:gd name="T59" fmla="*/ 2147483647 h 501"/>
              <a:gd name="T60" fmla="*/ 2147483647 w 469"/>
              <a:gd name="T61" fmla="*/ 2147483647 h 501"/>
              <a:gd name="T62" fmla="*/ 2147483647 w 469"/>
              <a:gd name="T63" fmla="*/ 2147483647 h 501"/>
              <a:gd name="T64" fmla="*/ 2147483647 w 469"/>
              <a:gd name="T65" fmla="*/ 2147483647 h 501"/>
              <a:gd name="T66" fmla="*/ 2147483647 w 469"/>
              <a:gd name="T67" fmla="*/ 2147483647 h 501"/>
              <a:gd name="T68" fmla="*/ 2147483647 w 469"/>
              <a:gd name="T69" fmla="*/ 2147483647 h 501"/>
              <a:gd name="T70" fmla="*/ 2147483647 w 469"/>
              <a:gd name="T71" fmla="*/ 2147483647 h 501"/>
              <a:gd name="T72" fmla="*/ 2147483647 w 469"/>
              <a:gd name="T73" fmla="*/ 2147483647 h 501"/>
              <a:gd name="T74" fmla="*/ 2147483647 w 469"/>
              <a:gd name="T75" fmla="*/ 2147483647 h 501"/>
              <a:gd name="T76" fmla="*/ 2147483647 w 469"/>
              <a:gd name="T77" fmla="*/ 2147483647 h 501"/>
              <a:gd name="T78" fmla="*/ 2147483647 w 469"/>
              <a:gd name="T79" fmla="*/ 2147483647 h 501"/>
              <a:gd name="T80" fmla="*/ 2147483647 w 469"/>
              <a:gd name="T81" fmla="*/ 2147483647 h 501"/>
              <a:gd name="T82" fmla="*/ 2147483647 w 469"/>
              <a:gd name="T83" fmla="*/ 2147483647 h 501"/>
              <a:gd name="T84" fmla="*/ 2147483647 w 469"/>
              <a:gd name="T85" fmla="*/ 2147483647 h 501"/>
              <a:gd name="T86" fmla="*/ 2147483647 w 469"/>
              <a:gd name="T87" fmla="*/ 2147483647 h 501"/>
              <a:gd name="T88" fmla="*/ 2147483647 w 469"/>
              <a:gd name="T89" fmla="*/ 2147483647 h 501"/>
              <a:gd name="T90" fmla="*/ 2147483647 w 469"/>
              <a:gd name="T91" fmla="*/ 2147483647 h 501"/>
              <a:gd name="T92" fmla="*/ 2147483647 w 469"/>
              <a:gd name="T93" fmla="*/ 2147483647 h 501"/>
              <a:gd name="T94" fmla="*/ 2147483647 w 469"/>
              <a:gd name="T95" fmla="*/ 2147483647 h 501"/>
              <a:gd name="T96" fmla="*/ 2147483647 w 469"/>
              <a:gd name="T97" fmla="*/ 2147483647 h 501"/>
              <a:gd name="T98" fmla="*/ 2147483647 w 469"/>
              <a:gd name="T99" fmla="*/ 2147483647 h 501"/>
              <a:gd name="T100" fmla="*/ 2147483647 w 469"/>
              <a:gd name="T101" fmla="*/ 2147483647 h 501"/>
              <a:gd name="T102" fmla="*/ 2147483647 w 469"/>
              <a:gd name="T103" fmla="*/ 2147483647 h 501"/>
              <a:gd name="T104" fmla="*/ 2147483647 w 469"/>
              <a:gd name="T105" fmla="*/ 2147483647 h 501"/>
              <a:gd name="T106" fmla="*/ 2147483647 w 469"/>
              <a:gd name="T107" fmla="*/ 2147483647 h 501"/>
              <a:gd name="T108" fmla="*/ 2147483647 w 469"/>
              <a:gd name="T109" fmla="*/ 2147483647 h 501"/>
              <a:gd name="T110" fmla="*/ 2147483647 w 469"/>
              <a:gd name="T111" fmla="*/ 2147483647 h 501"/>
              <a:gd name="T112" fmla="*/ 2147483647 w 469"/>
              <a:gd name="T113" fmla="*/ 2147483647 h 50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69"/>
              <a:gd name="T172" fmla="*/ 0 h 501"/>
              <a:gd name="T173" fmla="*/ 469 w 469"/>
              <a:gd name="T174" fmla="*/ 501 h 50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69" h="501">
                <a:moveTo>
                  <a:pt x="310" y="478"/>
                </a:moveTo>
                <a:lnTo>
                  <a:pt x="299" y="478"/>
                </a:lnTo>
                <a:lnTo>
                  <a:pt x="284" y="478"/>
                </a:lnTo>
                <a:lnTo>
                  <a:pt x="279" y="478"/>
                </a:lnTo>
                <a:lnTo>
                  <a:pt x="273" y="484"/>
                </a:lnTo>
                <a:lnTo>
                  <a:pt x="273" y="490"/>
                </a:lnTo>
                <a:lnTo>
                  <a:pt x="263" y="490"/>
                </a:lnTo>
                <a:lnTo>
                  <a:pt x="258" y="490"/>
                </a:lnTo>
                <a:lnTo>
                  <a:pt x="253" y="484"/>
                </a:lnTo>
                <a:lnTo>
                  <a:pt x="248" y="490"/>
                </a:lnTo>
                <a:lnTo>
                  <a:pt x="232" y="490"/>
                </a:lnTo>
                <a:lnTo>
                  <a:pt x="232" y="484"/>
                </a:lnTo>
                <a:lnTo>
                  <a:pt x="237" y="478"/>
                </a:lnTo>
                <a:lnTo>
                  <a:pt x="227" y="473"/>
                </a:lnTo>
                <a:lnTo>
                  <a:pt x="217" y="473"/>
                </a:lnTo>
                <a:lnTo>
                  <a:pt x="217" y="467"/>
                </a:lnTo>
                <a:lnTo>
                  <a:pt x="217" y="461"/>
                </a:lnTo>
                <a:lnTo>
                  <a:pt x="212" y="461"/>
                </a:lnTo>
                <a:lnTo>
                  <a:pt x="206" y="467"/>
                </a:lnTo>
                <a:lnTo>
                  <a:pt x="201" y="467"/>
                </a:lnTo>
                <a:lnTo>
                  <a:pt x="191" y="473"/>
                </a:lnTo>
                <a:lnTo>
                  <a:pt x="176" y="478"/>
                </a:lnTo>
                <a:lnTo>
                  <a:pt x="170" y="484"/>
                </a:lnTo>
                <a:lnTo>
                  <a:pt x="160" y="473"/>
                </a:lnTo>
                <a:lnTo>
                  <a:pt x="139" y="484"/>
                </a:lnTo>
                <a:lnTo>
                  <a:pt x="145" y="490"/>
                </a:lnTo>
                <a:lnTo>
                  <a:pt x="145" y="495"/>
                </a:lnTo>
                <a:lnTo>
                  <a:pt x="145" y="501"/>
                </a:lnTo>
                <a:lnTo>
                  <a:pt x="134" y="495"/>
                </a:lnTo>
                <a:lnTo>
                  <a:pt x="129" y="495"/>
                </a:lnTo>
                <a:lnTo>
                  <a:pt x="129" y="467"/>
                </a:lnTo>
                <a:lnTo>
                  <a:pt x="119" y="473"/>
                </a:lnTo>
                <a:lnTo>
                  <a:pt x="114" y="473"/>
                </a:lnTo>
                <a:lnTo>
                  <a:pt x="109" y="473"/>
                </a:lnTo>
                <a:lnTo>
                  <a:pt x="98" y="478"/>
                </a:lnTo>
                <a:lnTo>
                  <a:pt x="93" y="478"/>
                </a:lnTo>
                <a:lnTo>
                  <a:pt x="88" y="478"/>
                </a:lnTo>
                <a:lnTo>
                  <a:pt x="88" y="473"/>
                </a:lnTo>
                <a:lnTo>
                  <a:pt x="26" y="478"/>
                </a:lnTo>
                <a:lnTo>
                  <a:pt x="26" y="461"/>
                </a:lnTo>
                <a:lnTo>
                  <a:pt x="26" y="456"/>
                </a:lnTo>
                <a:lnTo>
                  <a:pt x="26" y="450"/>
                </a:lnTo>
                <a:lnTo>
                  <a:pt x="26" y="444"/>
                </a:lnTo>
                <a:lnTo>
                  <a:pt x="21" y="444"/>
                </a:lnTo>
                <a:lnTo>
                  <a:pt x="21" y="438"/>
                </a:lnTo>
                <a:lnTo>
                  <a:pt x="16" y="433"/>
                </a:lnTo>
                <a:lnTo>
                  <a:pt x="0" y="393"/>
                </a:lnTo>
                <a:lnTo>
                  <a:pt x="26" y="387"/>
                </a:lnTo>
                <a:lnTo>
                  <a:pt x="31" y="387"/>
                </a:lnTo>
                <a:lnTo>
                  <a:pt x="36" y="387"/>
                </a:lnTo>
                <a:lnTo>
                  <a:pt x="52" y="387"/>
                </a:lnTo>
                <a:lnTo>
                  <a:pt x="52" y="353"/>
                </a:lnTo>
                <a:lnTo>
                  <a:pt x="78" y="342"/>
                </a:lnTo>
                <a:lnTo>
                  <a:pt x="78" y="336"/>
                </a:lnTo>
                <a:lnTo>
                  <a:pt x="98" y="325"/>
                </a:lnTo>
                <a:lnTo>
                  <a:pt x="109" y="330"/>
                </a:lnTo>
                <a:lnTo>
                  <a:pt x="114" y="336"/>
                </a:lnTo>
                <a:lnTo>
                  <a:pt x="119" y="336"/>
                </a:lnTo>
                <a:lnTo>
                  <a:pt x="129" y="325"/>
                </a:lnTo>
                <a:lnTo>
                  <a:pt x="134" y="330"/>
                </a:lnTo>
                <a:lnTo>
                  <a:pt x="150" y="313"/>
                </a:lnTo>
                <a:lnTo>
                  <a:pt x="139" y="307"/>
                </a:lnTo>
                <a:lnTo>
                  <a:pt x="150" y="296"/>
                </a:lnTo>
                <a:lnTo>
                  <a:pt x="150" y="290"/>
                </a:lnTo>
                <a:lnTo>
                  <a:pt x="150" y="279"/>
                </a:lnTo>
                <a:lnTo>
                  <a:pt x="129" y="290"/>
                </a:lnTo>
                <a:lnTo>
                  <a:pt x="124" y="296"/>
                </a:lnTo>
                <a:lnTo>
                  <a:pt x="109" y="313"/>
                </a:lnTo>
                <a:lnTo>
                  <a:pt x="93" y="296"/>
                </a:lnTo>
                <a:lnTo>
                  <a:pt x="88" y="296"/>
                </a:lnTo>
                <a:lnTo>
                  <a:pt x="88" y="290"/>
                </a:lnTo>
                <a:lnTo>
                  <a:pt x="93" y="279"/>
                </a:lnTo>
                <a:lnTo>
                  <a:pt x="98" y="262"/>
                </a:lnTo>
                <a:lnTo>
                  <a:pt x="114" y="273"/>
                </a:lnTo>
                <a:lnTo>
                  <a:pt x="124" y="268"/>
                </a:lnTo>
                <a:lnTo>
                  <a:pt x="129" y="250"/>
                </a:lnTo>
                <a:lnTo>
                  <a:pt x="134" y="250"/>
                </a:lnTo>
                <a:lnTo>
                  <a:pt x="145" y="250"/>
                </a:lnTo>
                <a:lnTo>
                  <a:pt x="150" y="239"/>
                </a:lnTo>
                <a:lnTo>
                  <a:pt x="139" y="233"/>
                </a:lnTo>
                <a:lnTo>
                  <a:pt x="139" y="222"/>
                </a:lnTo>
                <a:lnTo>
                  <a:pt x="139" y="216"/>
                </a:lnTo>
                <a:lnTo>
                  <a:pt x="134" y="194"/>
                </a:lnTo>
                <a:lnTo>
                  <a:pt x="129" y="182"/>
                </a:lnTo>
                <a:lnTo>
                  <a:pt x="129" y="171"/>
                </a:lnTo>
                <a:lnTo>
                  <a:pt x="129" y="165"/>
                </a:lnTo>
                <a:lnTo>
                  <a:pt x="129" y="159"/>
                </a:lnTo>
                <a:lnTo>
                  <a:pt x="134" y="159"/>
                </a:lnTo>
                <a:lnTo>
                  <a:pt x="134" y="154"/>
                </a:lnTo>
                <a:lnTo>
                  <a:pt x="134" y="148"/>
                </a:lnTo>
                <a:lnTo>
                  <a:pt x="139" y="114"/>
                </a:lnTo>
                <a:lnTo>
                  <a:pt x="134" y="114"/>
                </a:lnTo>
                <a:lnTo>
                  <a:pt x="134" y="102"/>
                </a:lnTo>
                <a:lnTo>
                  <a:pt x="145" y="102"/>
                </a:lnTo>
                <a:lnTo>
                  <a:pt x="160" y="85"/>
                </a:lnTo>
                <a:lnTo>
                  <a:pt x="165" y="91"/>
                </a:lnTo>
                <a:lnTo>
                  <a:pt x="165" y="114"/>
                </a:lnTo>
                <a:lnTo>
                  <a:pt x="170" y="114"/>
                </a:lnTo>
                <a:lnTo>
                  <a:pt x="170" y="119"/>
                </a:lnTo>
                <a:lnTo>
                  <a:pt x="170" y="125"/>
                </a:lnTo>
                <a:lnTo>
                  <a:pt x="165" y="131"/>
                </a:lnTo>
                <a:lnTo>
                  <a:pt x="170" y="137"/>
                </a:lnTo>
                <a:lnTo>
                  <a:pt x="176" y="137"/>
                </a:lnTo>
                <a:lnTo>
                  <a:pt x="181" y="131"/>
                </a:lnTo>
                <a:lnTo>
                  <a:pt x="181" y="125"/>
                </a:lnTo>
                <a:lnTo>
                  <a:pt x="181" y="119"/>
                </a:lnTo>
                <a:lnTo>
                  <a:pt x="186" y="114"/>
                </a:lnTo>
                <a:lnTo>
                  <a:pt x="186" y="102"/>
                </a:lnTo>
                <a:lnTo>
                  <a:pt x="196" y="85"/>
                </a:lnTo>
                <a:lnTo>
                  <a:pt x="201" y="85"/>
                </a:lnTo>
                <a:lnTo>
                  <a:pt x="212" y="97"/>
                </a:lnTo>
                <a:lnTo>
                  <a:pt x="227" y="74"/>
                </a:lnTo>
                <a:lnTo>
                  <a:pt x="222" y="74"/>
                </a:lnTo>
                <a:lnTo>
                  <a:pt x="232" y="63"/>
                </a:lnTo>
                <a:lnTo>
                  <a:pt x="237" y="57"/>
                </a:lnTo>
                <a:lnTo>
                  <a:pt x="243" y="40"/>
                </a:lnTo>
                <a:lnTo>
                  <a:pt x="243" y="34"/>
                </a:lnTo>
                <a:lnTo>
                  <a:pt x="243" y="28"/>
                </a:lnTo>
                <a:lnTo>
                  <a:pt x="248" y="11"/>
                </a:lnTo>
                <a:lnTo>
                  <a:pt x="243" y="11"/>
                </a:lnTo>
                <a:lnTo>
                  <a:pt x="237" y="11"/>
                </a:lnTo>
                <a:lnTo>
                  <a:pt x="232" y="11"/>
                </a:lnTo>
                <a:lnTo>
                  <a:pt x="227" y="6"/>
                </a:lnTo>
                <a:lnTo>
                  <a:pt x="237" y="6"/>
                </a:lnTo>
                <a:lnTo>
                  <a:pt x="253" y="6"/>
                </a:lnTo>
                <a:lnTo>
                  <a:pt x="258" y="6"/>
                </a:lnTo>
                <a:lnTo>
                  <a:pt x="268" y="0"/>
                </a:lnTo>
                <a:lnTo>
                  <a:pt x="273" y="6"/>
                </a:lnTo>
                <a:lnTo>
                  <a:pt x="273" y="11"/>
                </a:lnTo>
                <a:lnTo>
                  <a:pt x="268" y="11"/>
                </a:lnTo>
                <a:lnTo>
                  <a:pt x="263" y="17"/>
                </a:lnTo>
                <a:lnTo>
                  <a:pt x="258" y="17"/>
                </a:lnTo>
                <a:lnTo>
                  <a:pt x="253" y="23"/>
                </a:lnTo>
                <a:lnTo>
                  <a:pt x="248" y="28"/>
                </a:lnTo>
                <a:lnTo>
                  <a:pt x="253" y="28"/>
                </a:lnTo>
                <a:lnTo>
                  <a:pt x="263" y="28"/>
                </a:lnTo>
                <a:lnTo>
                  <a:pt x="268" y="28"/>
                </a:lnTo>
                <a:lnTo>
                  <a:pt x="273" y="23"/>
                </a:lnTo>
                <a:lnTo>
                  <a:pt x="273" y="17"/>
                </a:lnTo>
                <a:lnTo>
                  <a:pt x="284" y="17"/>
                </a:lnTo>
                <a:lnTo>
                  <a:pt x="289" y="17"/>
                </a:lnTo>
                <a:lnTo>
                  <a:pt x="289" y="23"/>
                </a:lnTo>
                <a:lnTo>
                  <a:pt x="289" y="34"/>
                </a:lnTo>
                <a:lnTo>
                  <a:pt x="299" y="45"/>
                </a:lnTo>
                <a:lnTo>
                  <a:pt x="294" y="57"/>
                </a:lnTo>
                <a:lnTo>
                  <a:pt x="299" y="57"/>
                </a:lnTo>
                <a:lnTo>
                  <a:pt x="315" y="51"/>
                </a:lnTo>
                <a:lnTo>
                  <a:pt x="325" y="68"/>
                </a:lnTo>
                <a:lnTo>
                  <a:pt x="335" y="85"/>
                </a:lnTo>
                <a:lnTo>
                  <a:pt x="351" y="102"/>
                </a:lnTo>
                <a:lnTo>
                  <a:pt x="366" y="85"/>
                </a:lnTo>
                <a:lnTo>
                  <a:pt x="382" y="63"/>
                </a:lnTo>
                <a:lnTo>
                  <a:pt x="387" y="63"/>
                </a:lnTo>
                <a:lnTo>
                  <a:pt x="408" y="51"/>
                </a:lnTo>
                <a:lnTo>
                  <a:pt x="428" y="45"/>
                </a:lnTo>
                <a:lnTo>
                  <a:pt x="433" y="45"/>
                </a:lnTo>
                <a:lnTo>
                  <a:pt x="438" y="45"/>
                </a:lnTo>
                <a:lnTo>
                  <a:pt x="438" y="51"/>
                </a:lnTo>
                <a:lnTo>
                  <a:pt x="444" y="51"/>
                </a:lnTo>
                <a:lnTo>
                  <a:pt x="449" y="51"/>
                </a:lnTo>
                <a:lnTo>
                  <a:pt x="449" y="57"/>
                </a:lnTo>
                <a:lnTo>
                  <a:pt x="449" y="63"/>
                </a:lnTo>
                <a:lnTo>
                  <a:pt x="444" y="63"/>
                </a:lnTo>
                <a:lnTo>
                  <a:pt x="428" y="85"/>
                </a:lnTo>
                <a:lnTo>
                  <a:pt x="438" y="102"/>
                </a:lnTo>
                <a:lnTo>
                  <a:pt x="423" y="108"/>
                </a:lnTo>
                <a:lnTo>
                  <a:pt x="413" y="114"/>
                </a:lnTo>
                <a:lnTo>
                  <a:pt x="408" y="131"/>
                </a:lnTo>
                <a:lnTo>
                  <a:pt x="408" y="137"/>
                </a:lnTo>
                <a:lnTo>
                  <a:pt x="413" y="137"/>
                </a:lnTo>
                <a:lnTo>
                  <a:pt x="402" y="148"/>
                </a:lnTo>
                <a:lnTo>
                  <a:pt x="397" y="154"/>
                </a:lnTo>
                <a:lnTo>
                  <a:pt x="402" y="165"/>
                </a:lnTo>
                <a:lnTo>
                  <a:pt x="408" y="199"/>
                </a:lnTo>
                <a:lnTo>
                  <a:pt x="413" y="222"/>
                </a:lnTo>
                <a:lnTo>
                  <a:pt x="438" y="216"/>
                </a:lnTo>
                <a:lnTo>
                  <a:pt x="438" y="199"/>
                </a:lnTo>
                <a:lnTo>
                  <a:pt x="444" y="199"/>
                </a:lnTo>
                <a:lnTo>
                  <a:pt x="444" y="171"/>
                </a:lnTo>
                <a:lnTo>
                  <a:pt x="454" y="176"/>
                </a:lnTo>
                <a:lnTo>
                  <a:pt x="459" y="176"/>
                </a:lnTo>
                <a:lnTo>
                  <a:pt x="464" y="188"/>
                </a:lnTo>
                <a:lnTo>
                  <a:pt x="469" y="194"/>
                </a:lnTo>
                <a:lnTo>
                  <a:pt x="469" y="205"/>
                </a:lnTo>
                <a:lnTo>
                  <a:pt x="469" y="211"/>
                </a:lnTo>
                <a:lnTo>
                  <a:pt x="459" y="211"/>
                </a:lnTo>
                <a:lnTo>
                  <a:pt x="454" y="216"/>
                </a:lnTo>
                <a:lnTo>
                  <a:pt x="454" y="228"/>
                </a:lnTo>
                <a:lnTo>
                  <a:pt x="449" y="233"/>
                </a:lnTo>
                <a:lnTo>
                  <a:pt x="444" y="233"/>
                </a:lnTo>
                <a:lnTo>
                  <a:pt x="438" y="268"/>
                </a:lnTo>
                <a:lnTo>
                  <a:pt x="444" y="268"/>
                </a:lnTo>
                <a:lnTo>
                  <a:pt x="444" y="273"/>
                </a:lnTo>
                <a:lnTo>
                  <a:pt x="449" y="285"/>
                </a:lnTo>
                <a:lnTo>
                  <a:pt x="449" y="296"/>
                </a:lnTo>
                <a:lnTo>
                  <a:pt x="444" y="296"/>
                </a:lnTo>
                <a:lnTo>
                  <a:pt x="438" y="307"/>
                </a:lnTo>
                <a:lnTo>
                  <a:pt x="449" y="319"/>
                </a:lnTo>
                <a:lnTo>
                  <a:pt x="454" y="325"/>
                </a:lnTo>
                <a:lnTo>
                  <a:pt x="454" y="330"/>
                </a:lnTo>
                <a:lnTo>
                  <a:pt x="438" y="336"/>
                </a:lnTo>
                <a:lnTo>
                  <a:pt x="428" y="336"/>
                </a:lnTo>
                <a:lnTo>
                  <a:pt x="423" y="347"/>
                </a:lnTo>
                <a:lnTo>
                  <a:pt x="418" y="347"/>
                </a:lnTo>
                <a:lnTo>
                  <a:pt x="408" y="353"/>
                </a:lnTo>
                <a:lnTo>
                  <a:pt x="392" y="353"/>
                </a:lnTo>
                <a:lnTo>
                  <a:pt x="387" y="353"/>
                </a:lnTo>
                <a:lnTo>
                  <a:pt x="382" y="359"/>
                </a:lnTo>
                <a:lnTo>
                  <a:pt x="382" y="364"/>
                </a:lnTo>
                <a:lnTo>
                  <a:pt x="382" y="370"/>
                </a:lnTo>
                <a:lnTo>
                  <a:pt x="377" y="370"/>
                </a:lnTo>
                <a:lnTo>
                  <a:pt x="387" y="382"/>
                </a:lnTo>
                <a:lnTo>
                  <a:pt x="377" y="382"/>
                </a:lnTo>
                <a:lnTo>
                  <a:pt x="361" y="387"/>
                </a:lnTo>
                <a:lnTo>
                  <a:pt x="356" y="387"/>
                </a:lnTo>
                <a:lnTo>
                  <a:pt x="356" y="393"/>
                </a:lnTo>
                <a:lnTo>
                  <a:pt x="351" y="399"/>
                </a:lnTo>
                <a:lnTo>
                  <a:pt x="356" y="404"/>
                </a:lnTo>
                <a:lnTo>
                  <a:pt x="346" y="421"/>
                </a:lnTo>
                <a:lnTo>
                  <a:pt x="335" y="404"/>
                </a:lnTo>
                <a:lnTo>
                  <a:pt x="325" y="421"/>
                </a:lnTo>
                <a:lnTo>
                  <a:pt x="325" y="427"/>
                </a:lnTo>
                <a:lnTo>
                  <a:pt x="320" y="433"/>
                </a:lnTo>
                <a:lnTo>
                  <a:pt x="320" y="438"/>
                </a:lnTo>
                <a:lnTo>
                  <a:pt x="315" y="444"/>
                </a:lnTo>
                <a:lnTo>
                  <a:pt x="315" y="456"/>
                </a:lnTo>
                <a:lnTo>
                  <a:pt x="315" y="461"/>
                </a:lnTo>
                <a:lnTo>
                  <a:pt x="310" y="467"/>
                </a:lnTo>
                <a:lnTo>
                  <a:pt x="310" y="473"/>
                </a:lnTo>
                <a:lnTo>
                  <a:pt x="310" y="478"/>
                </a:lnTo>
                <a:close/>
              </a:path>
            </a:pathLst>
          </a:custGeom>
          <a:solidFill>
            <a:srgbClr val="500000">
              <a:alpha val="79999"/>
            </a:srgb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78" name="Freeform 36"/>
          <p:cNvSpPr>
            <a:spLocks/>
          </p:cNvSpPr>
          <p:nvPr/>
        </p:nvSpPr>
        <p:spPr bwMode="auto">
          <a:xfrm>
            <a:off x="4049714" y="3151585"/>
            <a:ext cx="790575" cy="773906"/>
          </a:xfrm>
          <a:custGeom>
            <a:avLst/>
            <a:gdLst>
              <a:gd name="T0" fmla="*/ 2147483647 w 572"/>
              <a:gd name="T1" fmla="*/ 2147483647 h 718"/>
              <a:gd name="T2" fmla="*/ 2147483647 w 572"/>
              <a:gd name="T3" fmla="*/ 2147483647 h 718"/>
              <a:gd name="T4" fmla="*/ 2147483647 w 572"/>
              <a:gd name="T5" fmla="*/ 2147483647 h 718"/>
              <a:gd name="T6" fmla="*/ 2147483647 w 572"/>
              <a:gd name="T7" fmla="*/ 2147483647 h 718"/>
              <a:gd name="T8" fmla="*/ 2147483647 w 572"/>
              <a:gd name="T9" fmla="*/ 2147483647 h 718"/>
              <a:gd name="T10" fmla="*/ 2147483647 w 572"/>
              <a:gd name="T11" fmla="*/ 2147483647 h 718"/>
              <a:gd name="T12" fmla="*/ 2147483647 w 572"/>
              <a:gd name="T13" fmla="*/ 2147483647 h 718"/>
              <a:gd name="T14" fmla="*/ 2147483647 w 572"/>
              <a:gd name="T15" fmla="*/ 2147483647 h 718"/>
              <a:gd name="T16" fmla="*/ 2147483647 w 572"/>
              <a:gd name="T17" fmla="*/ 2147483647 h 718"/>
              <a:gd name="T18" fmla="*/ 2147483647 w 572"/>
              <a:gd name="T19" fmla="*/ 2147483647 h 718"/>
              <a:gd name="T20" fmla="*/ 2147483647 w 572"/>
              <a:gd name="T21" fmla="*/ 2147483647 h 718"/>
              <a:gd name="T22" fmla="*/ 2147483647 w 572"/>
              <a:gd name="T23" fmla="*/ 2147483647 h 718"/>
              <a:gd name="T24" fmla="*/ 2147483647 w 572"/>
              <a:gd name="T25" fmla="*/ 2147483647 h 718"/>
              <a:gd name="T26" fmla="*/ 2147483647 w 572"/>
              <a:gd name="T27" fmla="*/ 2147483647 h 718"/>
              <a:gd name="T28" fmla="*/ 2147483647 w 572"/>
              <a:gd name="T29" fmla="*/ 2147483647 h 718"/>
              <a:gd name="T30" fmla="*/ 2147483647 w 572"/>
              <a:gd name="T31" fmla="*/ 2147483647 h 718"/>
              <a:gd name="T32" fmla="*/ 2147483647 w 572"/>
              <a:gd name="T33" fmla="*/ 2147483647 h 718"/>
              <a:gd name="T34" fmla="*/ 2147483647 w 572"/>
              <a:gd name="T35" fmla="*/ 2147483647 h 718"/>
              <a:gd name="T36" fmla="*/ 2147483647 w 572"/>
              <a:gd name="T37" fmla="*/ 2147483647 h 718"/>
              <a:gd name="T38" fmla="*/ 2147483647 w 572"/>
              <a:gd name="T39" fmla="*/ 2147483647 h 718"/>
              <a:gd name="T40" fmla="*/ 2147483647 w 572"/>
              <a:gd name="T41" fmla="*/ 2147483647 h 718"/>
              <a:gd name="T42" fmla="*/ 2147483647 w 572"/>
              <a:gd name="T43" fmla="*/ 2147483647 h 718"/>
              <a:gd name="T44" fmla="*/ 2147483647 w 572"/>
              <a:gd name="T45" fmla="*/ 2147483647 h 718"/>
              <a:gd name="T46" fmla="*/ 2147483647 w 572"/>
              <a:gd name="T47" fmla="*/ 2147483647 h 718"/>
              <a:gd name="T48" fmla="*/ 2147483647 w 572"/>
              <a:gd name="T49" fmla="*/ 2147483647 h 718"/>
              <a:gd name="T50" fmla="*/ 2147483647 w 572"/>
              <a:gd name="T51" fmla="*/ 2147483647 h 718"/>
              <a:gd name="T52" fmla="*/ 2147483647 w 572"/>
              <a:gd name="T53" fmla="*/ 2147483647 h 718"/>
              <a:gd name="T54" fmla="*/ 2147483647 w 572"/>
              <a:gd name="T55" fmla="*/ 2147483647 h 718"/>
              <a:gd name="T56" fmla="*/ 2147483647 w 572"/>
              <a:gd name="T57" fmla="*/ 2147483647 h 718"/>
              <a:gd name="T58" fmla="*/ 2147483647 w 572"/>
              <a:gd name="T59" fmla="*/ 2147483647 h 718"/>
              <a:gd name="T60" fmla="*/ 2147483647 w 572"/>
              <a:gd name="T61" fmla="*/ 2147483647 h 718"/>
              <a:gd name="T62" fmla="*/ 2147483647 w 572"/>
              <a:gd name="T63" fmla="*/ 2147483647 h 718"/>
              <a:gd name="T64" fmla="*/ 2147483647 w 572"/>
              <a:gd name="T65" fmla="*/ 2147483647 h 718"/>
              <a:gd name="T66" fmla="*/ 2147483647 w 572"/>
              <a:gd name="T67" fmla="*/ 2147483647 h 718"/>
              <a:gd name="T68" fmla="*/ 2147483647 w 572"/>
              <a:gd name="T69" fmla="*/ 2147483647 h 718"/>
              <a:gd name="T70" fmla="*/ 2147483647 w 572"/>
              <a:gd name="T71" fmla="*/ 2147483647 h 718"/>
              <a:gd name="T72" fmla="*/ 2147483647 w 572"/>
              <a:gd name="T73" fmla="*/ 2147483647 h 718"/>
              <a:gd name="T74" fmla="*/ 2147483647 w 572"/>
              <a:gd name="T75" fmla="*/ 2147483647 h 718"/>
              <a:gd name="T76" fmla="*/ 2147483647 w 572"/>
              <a:gd name="T77" fmla="*/ 2147483647 h 718"/>
              <a:gd name="T78" fmla="*/ 2147483647 w 572"/>
              <a:gd name="T79" fmla="*/ 2147483647 h 718"/>
              <a:gd name="T80" fmla="*/ 2147483647 w 572"/>
              <a:gd name="T81" fmla="*/ 2147483647 h 718"/>
              <a:gd name="T82" fmla="*/ 2147483647 w 572"/>
              <a:gd name="T83" fmla="*/ 2147483647 h 718"/>
              <a:gd name="T84" fmla="*/ 2147483647 w 572"/>
              <a:gd name="T85" fmla="*/ 2147483647 h 718"/>
              <a:gd name="T86" fmla="*/ 2147483647 w 572"/>
              <a:gd name="T87" fmla="*/ 2147483647 h 718"/>
              <a:gd name="T88" fmla="*/ 2147483647 w 572"/>
              <a:gd name="T89" fmla="*/ 2147483647 h 718"/>
              <a:gd name="T90" fmla="*/ 2147483647 w 572"/>
              <a:gd name="T91" fmla="*/ 2147483647 h 718"/>
              <a:gd name="T92" fmla="*/ 2147483647 w 572"/>
              <a:gd name="T93" fmla="*/ 2147483647 h 718"/>
              <a:gd name="T94" fmla="*/ 2147483647 w 572"/>
              <a:gd name="T95" fmla="*/ 2147483647 h 718"/>
              <a:gd name="T96" fmla="*/ 2147483647 w 572"/>
              <a:gd name="T97" fmla="*/ 2147483647 h 718"/>
              <a:gd name="T98" fmla="*/ 2147483647 w 572"/>
              <a:gd name="T99" fmla="*/ 2147483647 h 718"/>
              <a:gd name="T100" fmla="*/ 2147483647 w 572"/>
              <a:gd name="T101" fmla="*/ 2147483647 h 718"/>
              <a:gd name="T102" fmla="*/ 2147483647 w 572"/>
              <a:gd name="T103" fmla="*/ 2147483647 h 718"/>
              <a:gd name="T104" fmla="*/ 2147483647 w 572"/>
              <a:gd name="T105" fmla="*/ 2147483647 h 718"/>
              <a:gd name="T106" fmla="*/ 2147483647 w 572"/>
              <a:gd name="T107" fmla="*/ 2147483647 h 718"/>
              <a:gd name="T108" fmla="*/ 2147483647 w 572"/>
              <a:gd name="T109" fmla="*/ 2147483647 h 718"/>
              <a:gd name="T110" fmla="*/ 2147483647 w 572"/>
              <a:gd name="T111" fmla="*/ 2147483647 h 718"/>
              <a:gd name="T112" fmla="*/ 2147483647 w 572"/>
              <a:gd name="T113" fmla="*/ 2147483647 h 718"/>
              <a:gd name="T114" fmla="*/ 2147483647 w 572"/>
              <a:gd name="T115" fmla="*/ 2147483647 h 718"/>
              <a:gd name="T116" fmla="*/ 2147483647 w 572"/>
              <a:gd name="T117" fmla="*/ 2147483647 h 718"/>
              <a:gd name="T118" fmla="*/ 2147483647 w 572"/>
              <a:gd name="T119" fmla="*/ 2147483647 h 718"/>
              <a:gd name="T120" fmla="*/ 2147483647 w 572"/>
              <a:gd name="T121" fmla="*/ 2147483647 h 718"/>
              <a:gd name="T122" fmla="*/ 2147483647 w 572"/>
              <a:gd name="T123" fmla="*/ 2147483647 h 718"/>
              <a:gd name="T124" fmla="*/ 2147483647 w 572"/>
              <a:gd name="T125" fmla="*/ 2147483647 h 7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72"/>
              <a:gd name="T190" fmla="*/ 0 h 718"/>
              <a:gd name="T191" fmla="*/ 572 w 572"/>
              <a:gd name="T192" fmla="*/ 718 h 71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72" h="718">
                <a:moveTo>
                  <a:pt x="62" y="541"/>
                </a:moveTo>
                <a:lnTo>
                  <a:pt x="62" y="535"/>
                </a:lnTo>
                <a:lnTo>
                  <a:pt x="62" y="530"/>
                </a:lnTo>
                <a:lnTo>
                  <a:pt x="62" y="524"/>
                </a:lnTo>
                <a:lnTo>
                  <a:pt x="62" y="513"/>
                </a:lnTo>
                <a:lnTo>
                  <a:pt x="87" y="513"/>
                </a:lnTo>
                <a:lnTo>
                  <a:pt x="93" y="479"/>
                </a:lnTo>
                <a:lnTo>
                  <a:pt x="129" y="473"/>
                </a:lnTo>
                <a:lnTo>
                  <a:pt x="129" y="479"/>
                </a:lnTo>
                <a:lnTo>
                  <a:pt x="129" y="484"/>
                </a:lnTo>
                <a:lnTo>
                  <a:pt x="144" y="484"/>
                </a:lnTo>
                <a:lnTo>
                  <a:pt x="154" y="484"/>
                </a:lnTo>
                <a:lnTo>
                  <a:pt x="165" y="501"/>
                </a:lnTo>
                <a:lnTo>
                  <a:pt x="180" y="518"/>
                </a:lnTo>
                <a:lnTo>
                  <a:pt x="196" y="507"/>
                </a:lnTo>
                <a:lnTo>
                  <a:pt x="201" y="501"/>
                </a:lnTo>
                <a:lnTo>
                  <a:pt x="216" y="496"/>
                </a:lnTo>
                <a:lnTo>
                  <a:pt x="216" y="490"/>
                </a:lnTo>
                <a:lnTo>
                  <a:pt x="221" y="479"/>
                </a:lnTo>
                <a:lnTo>
                  <a:pt x="227" y="473"/>
                </a:lnTo>
                <a:lnTo>
                  <a:pt x="232" y="473"/>
                </a:lnTo>
                <a:lnTo>
                  <a:pt x="175" y="422"/>
                </a:lnTo>
                <a:lnTo>
                  <a:pt x="175" y="416"/>
                </a:lnTo>
                <a:lnTo>
                  <a:pt x="175" y="399"/>
                </a:lnTo>
                <a:lnTo>
                  <a:pt x="175" y="393"/>
                </a:lnTo>
                <a:lnTo>
                  <a:pt x="170" y="387"/>
                </a:lnTo>
                <a:lnTo>
                  <a:pt x="154" y="393"/>
                </a:lnTo>
                <a:lnTo>
                  <a:pt x="149" y="393"/>
                </a:lnTo>
                <a:lnTo>
                  <a:pt x="134" y="387"/>
                </a:lnTo>
                <a:lnTo>
                  <a:pt x="118" y="387"/>
                </a:lnTo>
                <a:lnTo>
                  <a:pt x="113" y="387"/>
                </a:lnTo>
                <a:lnTo>
                  <a:pt x="93" y="382"/>
                </a:lnTo>
                <a:lnTo>
                  <a:pt x="82" y="382"/>
                </a:lnTo>
                <a:lnTo>
                  <a:pt x="51" y="382"/>
                </a:lnTo>
                <a:lnTo>
                  <a:pt x="51" y="330"/>
                </a:lnTo>
                <a:lnTo>
                  <a:pt x="10" y="330"/>
                </a:lnTo>
                <a:lnTo>
                  <a:pt x="10" y="319"/>
                </a:lnTo>
                <a:lnTo>
                  <a:pt x="20" y="313"/>
                </a:lnTo>
                <a:lnTo>
                  <a:pt x="20" y="279"/>
                </a:lnTo>
                <a:lnTo>
                  <a:pt x="15" y="268"/>
                </a:lnTo>
                <a:lnTo>
                  <a:pt x="15" y="262"/>
                </a:lnTo>
                <a:lnTo>
                  <a:pt x="10" y="262"/>
                </a:lnTo>
                <a:lnTo>
                  <a:pt x="0" y="262"/>
                </a:lnTo>
                <a:lnTo>
                  <a:pt x="0" y="256"/>
                </a:lnTo>
                <a:lnTo>
                  <a:pt x="0" y="251"/>
                </a:lnTo>
                <a:lnTo>
                  <a:pt x="0" y="234"/>
                </a:lnTo>
                <a:lnTo>
                  <a:pt x="0" y="228"/>
                </a:lnTo>
                <a:lnTo>
                  <a:pt x="5" y="222"/>
                </a:lnTo>
                <a:lnTo>
                  <a:pt x="5" y="216"/>
                </a:lnTo>
                <a:lnTo>
                  <a:pt x="10" y="205"/>
                </a:lnTo>
                <a:lnTo>
                  <a:pt x="15" y="205"/>
                </a:lnTo>
                <a:lnTo>
                  <a:pt x="20" y="205"/>
                </a:lnTo>
                <a:lnTo>
                  <a:pt x="20" y="211"/>
                </a:lnTo>
                <a:lnTo>
                  <a:pt x="26" y="216"/>
                </a:lnTo>
                <a:lnTo>
                  <a:pt x="20" y="216"/>
                </a:lnTo>
                <a:lnTo>
                  <a:pt x="20" y="222"/>
                </a:lnTo>
                <a:lnTo>
                  <a:pt x="15" y="222"/>
                </a:lnTo>
                <a:lnTo>
                  <a:pt x="15" y="216"/>
                </a:lnTo>
                <a:lnTo>
                  <a:pt x="10" y="216"/>
                </a:lnTo>
                <a:lnTo>
                  <a:pt x="10" y="222"/>
                </a:lnTo>
                <a:lnTo>
                  <a:pt x="5" y="222"/>
                </a:lnTo>
                <a:lnTo>
                  <a:pt x="10" y="222"/>
                </a:lnTo>
                <a:lnTo>
                  <a:pt x="10" y="228"/>
                </a:lnTo>
                <a:lnTo>
                  <a:pt x="15" y="222"/>
                </a:lnTo>
                <a:lnTo>
                  <a:pt x="15" y="228"/>
                </a:lnTo>
                <a:lnTo>
                  <a:pt x="15" y="234"/>
                </a:lnTo>
                <a:lnTo>
                  <a:pt x="20" y="228"/>
                </a:lnTo>
                <a:lnTo>
                  <a:pt x="26" y="228"/>
                </a:lnTo>
                <a:lnTo>
                  <a:pt x="26" y="234"/>
                </a:lnTo>
                <a:lnTo>
                  <a:pt x="20" y="239"/>
                </a:lnTo>
                <a:lnTo>
                  <a:pt x="36" y="239"/>
                </a:lnTo>
                <a:lnTo>
                  <a:pt x="41" y="239"/>
                </a:lnTo>
                <a:lnTo>
                  <a:pt x="41" y="245"/>
                </a:lnTo>
                <a:lnTo>
                  <a:pt x="36" y="251"/>
                </a:lnTo>
                <a:lnTo>
                  <a:pt x="41" y="251"/>
                </a:lnTo>
                <a:lnTo>
                  <a:pt x="46" y="251"/>
                </a:lnTo>
                <a:lnTo>
                  <a:pt x="51" y="251"/>
                </a:lnTo>
                <a:lnTo>
                  <a:pt x="51" y="256"/>
                </a:lnTo>
                <a:lnTo>
                  <a:pt x="46" y="256"/>
                </a:lnTo>
                <a:lnTo>
                  <a:pt x="41" y="262"/>
                </a:lnTo>
                <a:lnTo>
                  <a:pt x="41" y="268"/>
                </a:lnTo>
                <a:lnTo>
                  <a:pt x="41" y="273"/>
                </a:lnTo>
                <a:lnTo>
                  <a:pt x="46" y="273"/>
                </a:lnTo>
                <a:lnTo>
                  <a:pt x="46" y="268"/>
                </a:lnTo>
                <a:lnTo>
                  <a:pt x="51" y="256"/>
                </a:lnTo>
                <a:lnTo>
                  <a:pt x="57" y="256"/>
                </a:lnTo>
                <a:lnTo>
                  <a:pt x="57" y="251"/>
                </a:lnTo>
                <a:lnTo>
                  <a:pt x="62" y="256"/>
                </a:lnTo>
                <a:lnTo>
                  <a:pt x="67" y="262"/>
                </a:lnTo>
                <a:lnTo>
                  <a:pt x="72" y="262"/>
                </a:lnTo>
                <a:lnTo>
                  <a:pt x="72" y="256"/>
                </a:lnTo>
                <a:lnTo>
                  <a:pt x="67" y="256"/>
                </a:lnTo>
                <a:lnTo>
                  <a:pt x="67" y="251"/>
                </a:lnTo>
                <a:lnTo>
                  <a:pt x="72" y="251"/>
                </a:lnTo>
                <a:lnTo>
                  <a:pt x="77" y="251"/>
                </a:lnTo>
                <a:lnTo>
                  <a:pt x="77" y="256"/>
                </a:lnTo>
                <a:lnTo>
                  <a:pt x="77" y="262"/>
                </a:lnTo>
                <a:lnTo>
                  <a:pt x="82" y="262"/>
                </a:lnTo>
                <a:lnTo>
                  <a:pt x="82" y="256"/>
                </a:lnTo>
                <a:lnTo>
                  <a:pt x="87" y="256"/>
                </a:lnTo>
                <a:lnTo>
                  <a:pt x="87" y="262"/>
                </a:lnTo>
                <a:lnTo>
                  <a:pt x="93" y="262"/>
                </a:lnTo>
                <a:lnTo>
                  <a:pt x="93" y="256"/>
                </a:lnTo>
                <a:lnTo>
                  <a:pt x="93" y="251"/>
                </a:lnTo>
                <a:lnTo>
                  <a:pt x="98" y="245"/>
                </a:lnTo>
                <a:lnTo>
                  <a:pt x="98" y="234"/>
                </a:lnTo>
                <a:lnTo>
                  <a:pt x="103" y="228"/>
                </a:lnTo>
                <a:lnTo>
                  <a:pt x="98" y="228"/>
                </a:lnTo>
                <a:lnTo>
                  <a:pt x="98" y="222"/>
                </a:lnTo>
                <a:lnTo>
                  <a:pt x="103" y="222"/>
                </a:lnTo>
                <a:lnTo>
                  <a:pt x="108" y="216"/>
                </a:lnTo>
                <a:lnTo>
                  <a:pt x="108" y="211"/>
                </a:lnTo>
                <a:lnTo>
                  <a:pt x="113" y="211"/>
                </a:lnTo>
                <a:lnTo>
                  <a:pt x="113" y="205"/>
                </a:lnTo>
                <a:lnTo>
                  <a:pt x="108" y="194"/>
                </a:lnTo>
                <a:lnTo>
                  <a:pt x="108" y="188"/>
                </a:lnTo>
                <a:lnTo>
                  <a:pt x="118" y="188"/>
                </a:lnTo>
                <a:lnTo>
                  <a:pt x="124" y="182"/>
                </a:lnTo>
                <a:lnTo>
                  <a:pt x="118" y="114"/>
                </a:lnTo>
                <a:lnTo>
                  <a:pt x="113" y="114"/>
                </a:lnTo>
                <a:lnTo>
                  <a:pt x="113" y="108"/>
                </a:lnTo>
                <a:lnTo>
                  <a:pt x="108" y="108"/>
                </a:lnTo>
                <a:lnTo>
                  <a:pt x="98" y="114"/>
                </a:lnTo>
                <a:lnTo>
                  <a:pt x="93" y="103"/>
                </a:lnTo>
                <a:lnTo>
                  <a:pt x="93" y="97"/>
                </a:lnTo>
                <a:lnTo>
                  <a:pt x="93" y="91"/>
                </a:lnTo>
                <a:lnTo>
                  <a:pt x="93" y="85"/>
                </a:lnTo>
                <a:lnTo>
                  <a:pt x="93" y="80"/>
                </a:lnTo>
                <a:lnTo>
                  <a:pt x="87" y="74"/>
                </a:lnTo>
                <a:lnTo>
                  <a:pt x="108" y="63"/>
                </a:lnTo>
                <a:lnTo>
                  <a:pt x="118" y="74"/>
                </a:lnTo>
                <a:lnTo>
                  <a:pt x="124" y="68"/>
                </a:lnTo>
                <a:lnTo>
                  <a:pt x="139" y="63"/>
                </a:lnTo>
                <a:lnTo>
                  <a:pt x="149" y="57"/>
                </a:lnTo>
                <a:lnTo>
                  <a:pt x="154" y="57"/>
                </a:lnTo>
                <a:lnTo>
                  <a:pt x="160" y="51"/>
                </a:lnTo>
                <a:lnTo>
                  <a:pt x="165" y="51"/>
                </a:lnTo>
                <a:lnTo>
                  <a:pt x="165" y="57"/>
                </a:lnTo>
                <a:lnTo>
                  <a:pt x="165" y="63"/>
                </a:lnTo>
                <a:lnTo>
                  <a:pt x="175" y="63"/>
                </a:lnTo>
                <a:lnTo>
                  <a:pt x="185" y="68"/>
                </a:lnTo>
                <a:lnTo>
                  <a:pt x="180" y="74"/>
                </a:lnTo>
                <a:lnTo>
                  <a:pt x="180" y="80"/>
                </a:lnTo>
                <a:lnTo>
                  <a:pt x="196" y="80"/>
                </a:lnTo>
                <a:lnTo>
                  <a:pt x="201" y="74"/>
                </a:lnTo>
                <a:lnTo>
                  <a:pt x="206" y="80"/>
                </a:lnTo>
                <a:lnTo>
                  <a:pt x="211" y="80"/>
                </a:lnTo>
                <a:lnTo>
                  <a:pt x="221" y="80"/>
                </a:lnTo>
                <a:lnTo>
                  <a:pt x="221" y="74"/>
                </a:lnTo>
                <a:lnTo>
                  <a:pt x="227" y="68"/>
                </a:lnTo>
                <a:lnTo>
                  <a:pt x="232" y="68"/>
                </a:lnTo>
                <a:lnTo>
                  <a:pt x="247" y="68"/>
                </a:lnTo>
                <a:lnTo>
                  <a:pt x="258" y="68"/>
                </a:lnTo>
                <a:lnTo>
                  <a:pt x="263" y="68"/>
                </a:lnTo>
                <a:lnTo>
                  <a:pt x="273" y="74"/>
                </a:lnTo>
                <a:lnTo>
                  <a:pt x="283" y="80"/>
                </a:lnTo>
                <a:lnTo>
                  <a:pt x="294" y="91"/>
                </a:lnTo>
                <a:lnTo>
                  <a:pt x="299" y="91"/>
                </a:lnTo>
                <a:lnTo>
                  <a:pt x="304" y="85"/>
                </a:lnTo>
                <a:lnTo>
                  <a:pt x="309" y="85"/>
                </a:lnTo>
                <a:lnTo>
                  <a:pt x="335" y="80"/>
                </a:lnTo>
                <a:lnTo>
                  <a:pt x="340" y="80"/>
                </a:lnTo>
                <a:lnTo>
                  <a:pt x="345" y="74"/>
                </a:lnTo>
                <a:lnTo>
                  <a:pt x="340" y="68"/>
                </a:lnTo>
                <a:lnTo>
                  <a:pt x="340" y="63"/>
                </a:lnTo>
                <a:lnTo>
                  <a:pt x="340" y="57"/>
                </a:lnTo>
                <a:lnTo>
                  <a:pt x="340" y="51"/>
                </a:lnTo>
                <a:lnTo>
                  <a:pt x="356" y="51"/>
                </a:lnTo>
                <a:lnTo>
                  <a:pt x="376" y="28"/>
                </a:lnTo>
                <a:lnTo>
                  <a:pt x="386" y="23"/>
                </a:lnTo>
                <a:lnTo>
                  <a:pt x="381" y="17"/>
                </a:lnTo>
                <a:lnTo>
                  <a:pt x="386" y="6"/>
                </a:lnTo>
                <a:lnTo>
                  <a:pt x="397" y="0"/>
                </a:lnTo>
                <a:lnTo>
                  <a:pt x="407" y="0"/>
                </a:lnTo>
                <a:lnTo>
                  <a:pt x="407" y="11"/>
                </a:lnTo>
                <a:lnTo>
                  <a:pt x="392" y="11"/>
                </a:lnTo>
                <a:lnTo>
                  <a:pt x="392" y="17"/>
                </a:lnTo>
                <a:lnTo>
                  <a:pt x="397" y="23"/>
                </a:lnTo>
                <a:lnTo>
                  <a:pt x="397" y="28"/>
                </a:lnTo>
                <a:lnTo>
                  <a:pt x="366" y="51"/>
                </a:lnTo>
                <a:lnTo>
                  <a:pt x="371" y="51"/>
                </a:lnTo>
                <a:lnTo>
                  <a:pt x="376" y="57"/>
                </a:lnTo>
                <a:lnTo>
                  <a:pt x="381" y="68"/>
                </a:lnTo>
                <a:lnTo>
                  <a:pt x="392" y="63"/>
                </a:lnTo>
                <a:lnTo>
                  <a:pt x="392" y="57"/>
                </a:lnTo>
                <a:lnTo>
                  <a:pt x="407" y="46"/>
                </a:lnTo>
                <a:lnTo>
                  <a:pt x="417" y="46"/>
                </a:lnTo>
                <a:lnTo>
                  <a:pt x="428" y="46"/>
                </a:lnTo>
                <a:lnTo>
                  <a:pt x="433" y="46"/>
                </a:lnTo>
                <a:lnTo>
                  <a:pt x="433" y="51"/>
                </a:lnTo>
                <a:lnTo>
                  <a:pt x="438" y="51"/>
                </a:lnTo>
                <a:lnTo>
                  <a:pt x="443" y="51"/>
                </a:lnTo>
                <a:lnTo>
                  <a:pt x="443" y="57"/>
                </a:lnTo>
                <a:lnTo>
                  <a:pt x="443" y="63"/>
                </a:lnTo>
                <a:lnTo>
                  <a:pt x="484" y="80"/>
                </a:lnTo>
                <a:lnTo>
                  <a:pt x="484" y="91"/>
                </a:lnTo>
                <a:lnTo>
                  <a:pt x="479" y="108"/>
                </a:lnTo>
                <a:lnTo>
                  <a:pt x="474" y="120"/>
                </a:lnTo>
                <a:lnTo>
                  <a:pt x="464" y="131"/>
                </a:lnTo>
                <a:lnTo>
                  <a:pt x="474" y="142"/>
                </a:lnTo>
                <a:lnTo>
                  <a:pt x="474" y="137"/>
                </a:lnTo>
                <a:lnTo>
                  <a:pt x="474" y="131"/>
                </a:lnTo>
                <a:lnTo>
                  <a:pt x="479" y="125"/>
                </a:lnTo>
                <a:lnTo>
                  <a:pt x="484" y="125"/>
                </a:lnTo>
                <a:lnTo>
                  <a:pt x="484" y="120"/>
                </a:lnTo>
                <a:lnTo>
                  <a:pt x="490" y="114"/>
                </a:lnTo>
                <a:lnTo>
                  <a:pt x="490" y="108"/>
                </a:lnTo>
                <a:lnTo>
                  <a:pt x="490" y="114"/>
                </a:lnTo>
                <a:lnTo>
                  <a:pt x="495" y="114"/>
                </a:lnTo>
                <a:lnTo>
                  <a:pt x="500" y="114"/>
                </a:lnTo>
                <a:lnTo>
                  <a:pt x="505" y="120"/>
                </a:lnTo>
                <a:lnTo>
                  <a:pt x="505" y="125"/>
                </a:lnTo>
                <a:lnTo>
                  <a:pt x="505" y="131"/>
                </a:lnTo>
                <a:lnTo>
                  <a:pt x="510" y="137"/>
                </a:lnTo>
                <a:lnTo>
                  <a:pt x="515" y="142"/>
                </a:lnTo>
                <a:lnTo>
                  <a:pt x="515" y="148"/>
                </a:lnTo>
                <a:lnTo>
                  <a:pt x="520" y="148"/>
                </a:lnTo>
                <a:lnTo>
                  <a:pt x="526" y="154"/>
                </a:lnTo>
                <a:lnTo>
                  <a:pt x="520" y="165"/>
                </a:lnTo>
                <a:lnTo>
                  <a:pt x="520" y="171"/>
                </a:lnTo>
                <a:lnTo>
                  <a:pt x="515" y="182"/>
                </a:lnTo>
                <a:lnTo>
                  <a:pt x="515" y="188"/>
                </a:lnTo>
                <a:lnTo>
                  <a:pt x="510" y="205"/>
                </a:lnTo>
                <a:lnTo>
                  <a:pt x="510" y="211"/>
                </a:lnTo>
                <a:lnTo>
                  <a:pt x="505" y="222"/>
                </a:lnTo>
                <a:lnTo>
                  <a:pt x="505" y="228"/>
                </a:lnTo>
                <a:lnTo>
                  <a:pt x="505" y="234"/>
                </a:lnTo>
                <a:lnTo>
                  <a:pt x="500" y="239"/>
                </a:lnTo>
                <a:lnTo>
                  <a:pt x="500" y="256"/>
                </a:lnTo>
                <a:lnTo>
                  <a:pt x="505" y="256"/>
                </a:lnTo>
                <a:lnTo>
                  <a:pt x="510" y="256"/>
                </a:lnTo>
                <a:lnTo>
                  <a:pt x="520" y="262"/>
                </a:lnTo>
                <a:lnTo>
                  <a:pt x="526" y="273"/>
                </a:lnTo>
                <a:lnTo>
                  <a:pt x="536" y="268"/>
                </a:lnTo>
                <a:lnTo>
                  <a:pt x="536" y="279"/>
                </a:lnTo>
                <a:lnTo>
                  <a:pt x="541" y="291"/>
                </a:lnTo>
                <a:lnTo>
                  <a:pt x="546" y="291"/>
                </a:lnTo>
                <a:lnTo>
                  <a:pt x="546" y="296"/>
                </a:lnTo>
                <a:lnTo>
                  <a:pt x="546" y="302"/>
                </a:lnTo>
                <a:lnTo>
                  <a:pt x="541" y="308"/>
                </a:lnTo>
                <a:lnTo>
                  <a:pt x="531" y="308"/>
                </a:lnTo>
                <a:lnTo>
                  <a:pt x="520" y="302"/>
                </a:lnTo>
                <a:lnTo>
                  <a:pt x="515" y="302"/>
                </a:lnTo>
                <a:lnTo>
                  <a:pt x="510" y="308"/>
                </a:lnTo>
                <a:lnTo>
                  <a:pt x="505" y="308"/>
                </a:lnTo>
                <a:lnTo>
                  <a:pt x="500" y="308"/>
                </a:lnTo>
                <a:lnTo>
                  <a:pt x="490" y="308"/>
                </a:lnTo>
                <a:lnTo>
                  <a:pt x="490" y="325"/>
                </a:lnTo>
                <a:lnTo>
                  <a:pt x="484" y="342"/>
                </a:lnTo>
                <a:lnTo>
                  <a:pt x="484" y="359"/>
                </a:lnTo>
                <a:lnTo>
                  <a:pt x="484" y="376"/>
                </a:lnTo>
                <a:lnTo>
                  <a:pt x="500" y="382"/>
                </a:lnTo>
                <a:lnTo>
                  <a:pt x="505" y="387"/>
                </a:lnTo>
                <a:lnTo>
                  <a:pt x="510" y="393"/>
                </a:lnTo>
                <a:lnTo>
                  <a:pt x="520" y="399"/>
                </a:lnTo>
                <a:lnTo>
                  <a:pt x="526" y="404"/>
                </a:lnTo>
                <a:lnTo>
                  <a:pt x="531" y="416"/>
                </a:lnTo>
                <a:lnTo>
                  <a:pt x="551" y="433"/>
                </a:lnTo>
                <a:lnTo>
                  <a:pt x="557" y="433"/>
                </a:lnTo>
                <a:lnTo>
                  <a:pt x="562" y="439"/>
                </a:lnTo>
                <a:lnTo>
                  <a:pt x="557" y="450"/>
                </a:lnTo>
                <a:lnTo>
                  <a:pt x="562" y="456"/>
                </a:lnTo>
                <a:lnTo>
                  <a:pt x="567" y="461"/>
                </a:lnTo>
                <a:lnTo>
                  <a:pt x="572" y="467"/>
                </a:lnTo>
                <a:lnTo>
                  <a:pt x="562" y="473"/>
                </a:lnTo>
                <a:lnTo>
                  <a:pt x="551" y="467"/>
                </a:lnTo>
                <a:lnTo>
                  <a:pt x="551" y="473"/>
                </a:lnTo>
                <a:lnTo>
                  <a:pt x="551" y="479"/>
                </a:lnTo>
                <a:lnTo>
                  <a:pt x="551" y="490"/>
                </a:lnTo>
                <a:lnTo>
                  <a:pt x="562" y="501"/>
                </a:lnTo>
                <a:lnTo>
                  <a:pt x="551" y="518"/>
                </a:lnTo>
                <a:lnTo>
                  <a:pt x="562" y="530"/>
                </a:lnTo>
                <a:lnTo>
                  <a:pt x="557" y="564"/>
                </a:lnTo>
                <a:lnTo>
                  <a:pt x="551" y="570"/>
                </a:lnTo>
                <a:lnTo>
                  <a:pt x="541" y="587"/>
                </a:lnTo>
                <a:lnTo>
                  <a:pt x="541" y="615"/>
                </a:lnTo>
                <a:lnTo>
                  <a:pt x="546" y="615"/>
                </a:lnTo>
                <a:lnTo>
                  <a:pt x="546" y="627"/>
                </a:lnTo>
                <a:lnTo>
                  <a:pt x="551" y="632"/>
                </a:lnTo>
                <a:lnTo>
                  <a:pt x="562" y="632"/>
                </a:lnTo>
                <a:lnTo>
                  <a:pt x="557" y="655"/>
                </a:lnTo>
                <a:lnTo>
                  <a:pt x="551" y="678"/>
                </a:lnTo>
                <a:lnTo>
                  <a:pt x="546" y="678"/>
                </a:lnTo>
                <a:lnTo>
                  <a:pt x="551" y="712"/>
                </a:lnTo>
                <a:lnTo>
                  <a:pt x="551" y="718"/>
                </a:lnTo>
                <a:lnTo>
                  <a:pt x="546" y="718"/>
                </a:lnTo>
                <a:lnTo>
                  <a:pt x="536" y="718"/>
                </a:lnTo>
                <a:lnTo>
                  <a:pt x="531" y="712"/>
                </a:lnTo>
                <a:lnTo>
                  <a:pt x="520" y="712"/>
                </a:lnTo>
                <a:lnTo>
                  <a:pt x="515" y="706"/>
                </a:lnTo>
                <a:lnTo>
                  <a:pt x="510" y="701"/>
                </a:lnTo>
                <a:lnTo>
                  <a:pt x="505" y="695"/>
                </a:lnTo>
                <a:lnTo>
                  <a:pt x="500" y="695"/>
                </a:lnTo>
                <a:lnTo>
                  <a:pt x="495" y="695"/>
                </a:lnTo>
                <a:lnTo>
                  <a:pt x="479" y="689"/>
                </a:lnTo>
                <a:lnTo>
                  <a:pt x="474" y="689"/>
                </a:lnTo>
                <a:lnTo>
                  <a:pt x="464" y="689"/>
                </a:lnTo>
                <a:lnTo>
                  <a:pt x="459" y="689"/>
                </a:lnTo>
                <a:lnTo>
                  <a:pt x="459" y="678"/>
                </a:lnTo>
                <a:lnTo>
                  <a:pt x="453" y="678"/>
                </a:lnTo>
                <a:lnTo>
                  <a:pt x="453" y="672"/>
                </a:lnTo>
                <a:lnTo>
                  <a:pt x="448" y="672"/>
                </a:lnTo>
                <a:lnTo>
                  <a:pt x="443" y="672"/>
                </a:lnTo>
                <a:lnTo>
                  <a:pt x="443" y="661"/>
                </a:lnTo>
                <a:lnTo>
                  <a:pt x="453" y="661"/>
                </a:lnTo>
                <a:lnTo>
                  <a:pt x="459" y="655"/>
                </a:lnTo>
                <a:lnTo>
                  <a:pt x="453" y="649"/>
                </a:lnTo>
                <a:lnTo>
                  <a:pt x="453" y="638"/>
                </a:lnTo>
                <a:lnTo>
                  <a:pt x="453" y="632"/>
                </a:lnTo>
                <a:lnTo>
                  <a:pt x="459" y="632"/>
                </a:lnTo>
                <a:lnTo>
                  <a:pt x="459" y="627"/>
                </a:lnTo>
                <a:lnTo>
                  <a:pt x="459" y="621"/>
                </a:lnTo>
                <a:lnTo>
                  <a:pt x="453" y="621"/>
                </a:lnTo>
                <a:lnTo>
                  <a:pt x="417" y="575"/>
                </a:lnTo>
                <a:lnTo>
                  <a:pt x="397" y="604"/>
                </a:lnTo>
                <a:lnTo>
                  <a:pt x="381" y="592"/>
                </a:lnTo>
                <a:lnTo>
                  <a:pt x="376" y="592"/>
                </a:lnTo>
                <a:lnTo>
                  <a:pt x="366" y="604"/>
                </a:lnTo>
                <a:lnTo>
                  <a:pt x="366" y="610"/>
                </a:lnTo>
                <a:lnTo>
                  <a:pt x="361" y="610"/>
                </a:lnTo>
                <a:lnTo>
                  <a:pt x="356" y="615"/>
                </a:lnTo>
                <a:lnTo>
                  <a:pt x="350" y="615"/>
                </a:lnTo>
                <a:lnTo>
                  <a:pt x="345" y="615"/>
                </a:lnTo>
                <a:lnTo>
                  <a:pt x="340" y="615"/>
                </a:lnTo>
                <a:lnTo>
                  <a:pt x="335" y="615"/>
                </a:lnTo>
                <a:lnTo>
                  <a:pt x="335" y="621"/>
                </a:lnTo>
                <a:lnTo>
                  <a:pt x="335" y="632"/>
                </a:lnTo>
                <a:lnTo>
                  <a:pt x="330" y="632"/>
                </a:lnTo>
                <a:lnTo>
                  <a:pt x="325" y="638"/>
                </a:lnTo>
                <a:lnTo>
                  <a:pt x="319" y="638"/>
                </a:lnTo>
                <a:lnTo>
                  <a:pt x="319" y="644"/>
                </a:lnTo>
                <a:lnTo>
                  <a:pt x="309" y="666"/>
                </a:lnTo>
                <a:lnTo>
                  <a:pt x="304" y="672"/>
                </a:lnTo>
                <a:lnTo>
                  <a:pt x="299" y="672"/>
                </a:lnTo>
                <a:lnTo>
                  <a:pt x="299" y="666"/>
                </a:lnTo>
                <a:lnTo>
                  <a:pt x="294" y="666"/>
                </a:lnTo>
                <a:lnTo>
                  <a:pt x="294" y="661"/>
                </a:lnTo>
                <a:lnTo>
                  <a:pt x="299" y="661"/>
                </a:lnTo>
                <a:lnTo>
                  <a:pt x="294" y="655"/>
                </a:lnTo>
                <a:lnTo>
                  <a:pt x="283" y="672"/>
                </a:lnTo>
                <a:lnTo>
                  <a:pt x="294" y="684"/>
                </a:lnTo>
                <a:lnTo>
                  <a:pt x="278" y="701"/>
                </a:lnTo>
                <a:lnTo>
                  <a:pt x="273" y="701"/>
                </a:lnTo>
                <a:lnTo>
                  <a:pt x="273" y="695"/>
                </a:lnTo>
                <a:lnTo>
                  <a:pt x="273" y="689"/>
                </a:lnTo>
                <a:lnTo>
                  <a:pt x="263" y="695"/>
                </a:lnTo>
                <a:lnTo>
                  <a:pt x="258" y="695"/>
                </a:lnTo>
                <a:lnTo>
                  <a:pt x="258" y="689"/>
                </a:lnTo>
                <a:lnTo>
                  <a:pt x="263" y="678"/>
                </a:lnTo>
                <a:lnTo>
                  <a:pt x="258" y="672"/>
                </a:lnTo>
                <a:lnTo>
                  <a:pt x="252" y="672"/>
                </a:lnTo>
                <a:lnTo>
                  <a:pt x="252" y="666"/>
                </a:lnTo>
                <a:lnTo>
                  <a:pt x="247" y="666"/>
                </a:lnTo>
                <a:lnTo>
                  <a:pt x="247" y="672"/>
                </a:lnTo>
                <a:lnTo>
                  <a:pt x="247" y="678"/>
                </a:lnTo>
                <a:lnTo>
                  <a:pt x="242" y="678"/>
                </a:lnTo>
                <a:lnTo>
                  <a:pt x="237" y="678"/>
                </a:lnTo>
                <a:lnTo>
                  <a:pt x="242" y="684"/>
                </a:lnTo>
                <a:lnTo>
                  <a:pt x="237" y="684"/>
                </a:lnTo>
                <a:lnTo>
                  <a:pt x="232" y="684"/>
                </a:lnTo>
                <a:lnTo>
                  <a:pt x="232" y="678"/>
                </a:lnTo>
                <a:lnTo>
                  <a:pt x="227" y="684"/>
                </a:lnTo>
                <a:lnTo>
                  <a:pt x="221" y="684"/>
                </a:lnTo>
                <a:lnTo>
                  <a:pt x="221" y="678"/>
                </a:lnTo>
                <a:lnTo>
                  <a:pt x="227" y="678"/>
                </a:lnTo>
                <a:lnTo>
                  <a:pt x="227" y="672"/>
                </a:lnTo>
                <a:lnTo>
                  <a:pt x="232" y="672"/>
                </a:lnTo>
                <a:lnTo>
                  <a:pt x="232" y="666"/>
                </a:lnTo>
                <a:lnTo>
                  <a:pt x="227" y="666"/>
                </a:lnTo>
                <a:lnTo>
                  <a:pt x="221" y="666"/>
                </a:lnTo>
                <a:lnTo>
                  <a:pt x="221" y="661"/>
                </a:lnTo>
                <a:lnTo>
                  <a:pt x="216" y="661"/>
                </a:lnTo>
                <a:lnTo>
                  <a:pt x="216" y="655"/>
                </a:lnTo>
                <a:lnTo>
                  <a:pt x="221" y="655"/>
                </a:lnTo>
                <a:lnTo>
                  <a:pt x="221" y="649"/>
                </a:lnTo>
                <a:lnTo>
                  <a:pt x="216" y="649"/>
                </a:lnTo>
                <a:lnTo>
                  <a:pt x="216" y="655"/>
                </a:lnTo>
                <a:lnTo>
                  <a:pt x="211" y="655"/>
                </a:lnTo>
                <a:lnTo>
                  <a:pt x="211" y="649"/>
                </a:lnTo>
                <a:lnTo>
                  <a:pt x="206" y="649"/>
                </a:lnTo>
                <a:lnTo>
                  <a:pt x="206" y="644"/>
                </a:lnTo>
                <a:lnTo>
                  <a:pt x="211" y="644"/>
                </a:lnTo>
                <a:lnTo>
                  <a:pt x="216" y="644"/>
                </a:lnTo>
                <a:lnTo>
                  <a:pt x="221" y="644"/>
                </a:lnTo>
                <a:lnTo>
                  <a:pt x="221" y="638"/>
                </a:lnTo>
                <a:lnTo>
                  <a:pt x="216" y="638"/>
                </a:lnTo>
                <a:lnTo>
                  <a:pt x="211" y="638"/>
                </a:lnTo>
                <a:lnTo>
                  <a:pt x="206" y="638"/>
                </a:lnTo>
                <a:lnTo>
                  <a:pt x="196" y="649"/>
                </a:lnTo>
                <a:lnTo>
                  <a:pt x="191" y="644"/>
                </a:lnTo>
                <a:lnTo>
                  <a:pt x="185" y="644"/>
                </a:lnTo>
                <a:lnTo>
                  <a:pt x="180" y="644"/>
                </a:lnTo>
                <a:lnTo>
                  <a:pt x="175" y="644"/>
                </a:lnTo>
                <a:lnTo>
                  <a:pt x="175" y="638"/>
                </a:lnTo>
                <a:lnTo>
                  <a:pt x="175" y="632"/>
                </a:lnTo>
                <a:lnTo>
                  <a:pt x="180" y="627"/>
                </a:lnTo>
                <a:lnTo>
                  <a:pt x="180" y="621"/>
                </a:lnTo>
                <a:lnTo>
                  <a:pt x="175" y="621"/>
                </a:lnTo>
                <a:lnTo>
                  <a:pt x="170" y="621"/>
                </a:lnTo>
                <a:lnTo>
                  <a:pt x="170" y="627"/>
                </a:lnTo>
                <a:lnTo>
                  <a:pt x="165" y="627"/>
                </a:lnTo>
                <a:lnTo>
                  <a:pt x="165" y="621"/>
                </a:lnTo>
                <a:lnTo>
                  <a:pt x="165" y="615"/>
                </a:lnTo>
                <a:lnTo>
                  <a:pt x="165" y="610"/>
                </a:lnTo>
                <a:lnTo>
                  <a:pt x="160" y="610"/>
                </a:lnTo>
                <a:lnTo>
                  <a:pt x="160" y="615"/>
                </a:lnTo>
                <a:lnTo>
                  <a:pt x="154" y="615"/>
                </a:lnTo>
                <a:lnTo>
                  <a:pt x="154" y="610"/>
                </a:lnTo>
                <a:lnTo>
                  <a:pt x="149" y="610"/>
                </a:lnTo>
                <a:lnTo>
                  <a:pt x="149" y="604"/>
                </a:lnTo>
                <a:lnTo>
                  <a:pt x="149" y="598"/>
                </a:lnTo>
                <a:lnTo>
                  <a:pt x="144" y="592"/>
                </a:lnTo>
                <a:lnTo>
                  <a:pt x="144" y="587"/>
                </a:lnTo>
                <a:lnTo>
                  <a:pt x="139" y="581"/>
                </a:lnTo>
                <a:lnTo>
                  <a:pt x="134" y="581"/>
                </a:lnTo>
                <a:lnTo>
                  <a:pt x="134" y="575"/>
                </a:lnTo>
                <a:lnTo>
                  <a:pt x="134" y="570"/>
                </a:lnTo>
                <a:lnTo>
                  <a:pt x="129" y="570"/>
                </a:lnTo>
                <a:lnTo>
                  <a:pt x="129" y="575"/>
                </a:lnTo>
                <a:lnTo>
                  <a:pt x="129" y="581"/>
                </a:lnTo>
                <a:lnTo>
                  <a:pt x="124" y="581"/>
                </a:lnTo>
                <a:lnTo>
                  <a:pt x="118" y="575"/>
                </a:lnTo>
                <a:lnTo>
                  <a:pt x="124" y="570"/>
                </a:lnTo>
                <a:lnTo>
                  <a:pt x="118" y="564"/>
                </a:lnTo>
                <a:lnTo>
                  <a:pt x="113" y="564"/>
                </a:lnTo>
                <a:lnTo>
                  <a:pt x="113" y="575"/>
                </a:lnTo>
                <a:lnTo>
                  <a:pt x="108" y="581"/>
                </a:lnTo>
                <a:lnTo>
                  <a:pt x="108" y="575"/>
                </a:lnTo>
                <a:lnTo>
                  <a:pt x="103" y="575"/>
                </a:lnTo>
                <a:lnTo>
                  <a:pt x="103" y="570"/>
                </a:lnTo>
                <a:lnTo>
                  <a:pt x="98" y="564"/>
                </a:lnTo>
                <a:lnTo>
                  <a:pt x="98" y="570"/>
                </a:lnTo>
                <a:lnTo>
                  <a:pt x="93" y="564"/>
                </a:lnTo>
                <a:lnTo>
                  <a:pt x="93" y="558"/>
                </a:lnTo>
                <a:lnTo>
                  <a:pt x="87" y="558"/>
                </a:lnTo>
                <a:lnTo>
                  <a:pt x="87" y="564"/>
                </a:lnTo>
                <a:lnTo>
                  <a:pt x="82" y="564"/>
                </a:lnTo>
                <a:lnTo>
                  <a:pt x="77" y="564"/>
                </a:lnTo>
                <a:lnTo>
                  <a:pt x="72" y="558"/>
                </a:lnTo>
                <a:lnTo>
                  <a:pt x="72" y="553"/>
                </a:lnTo>
                <a:lnTo>
                  <a:pt x="77" y="547"/>
                </a:lnTo>
                <a:lnTo>
                  <a:pt x="72" y="541"/>
                </a:lnTo>
                <a:lnTo>
                  <a:pt x="67" y="541"/>
                </a:lnTo>
                <a:lnTo>
                  <a:pt x="62" y="541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79" name="Freeform 37"/>
          <p:cNvSpPr>
            <a:spLocks/>
          </p:cNvSpPr>
          <p:nvPr/>
        </p:nvSpPr>
        <p:spPr bwMode="auto">
          <a:xfrm rot="171091">
            <a:off x="3897313" y="3719513"/>
            <a:ext cx="1116012" cy="731044"/>
          </a:xfrm>
          <a:custGeom>
            <a:avLst/>
            <a:gdLst>
              <a:gd name="T0" fmla="*/ 2147483647 w 763"/>
              <a:gd name="T1" fmla="*/ 2147483647 h 656"/>
              <a:gd name="T2" fmla="*/ 2147483647 w 763"/>
              <a:gd name="T3" fmla="*/ 2147483647 h 656"/>
              <a:gd name="T4" fmla="*/ 2147483647 w 763"/>
              <a:gd name="T5" fmla="*/ 2147483647 h 656"/>
              <a:gd name="T6" fmla="*/ 2147483647 w 763"/>
              <a:gd name="T7" fmla="*/ 2147483647 h 656"/>
              <a:gd name="T8" fmla="*/ 2147483647 w 763"/>
              <a:gd name="T9" fmla="*/ 2147483647 h 656"/>
              <a:gd name="T10" fmla="*/ 2147483647 w 763"/>
              <a:gd name="T11" fmla="*/ 2147483647 h 656"/>
              <a:gd name="T12" fmla="*/ 2147483647 w 763"/>
              <a:gd name="T13" fmla="*/ 2147483647 h 656"/>
              <a:gd name="T14" fmla="*/ 2147483647 w 763"/>
              <a:gd name="T15" fmla="*/ 2147483647 h 656"/>
              <a:gd name="T16" fmla="*/ 2147483647 w 763"/>
              <a:gd name="T17" fmla="*/ 2147483647 h 656"/>
              <a:gd name="T18" fmla="*/ 2147483647 w 763"/>
              <a:gd name="T19" fmla="*/ 2147483647 h 656"/>
              <a:gd name="T20" fmla="*/ 2147483647 w 763"/>
              <a:gd name="T21" fmla="*/ 2147483647 h 656"/>
              <a:gd name="T22" fmla="*/ 2147483647 w 763"/>
              <a:gd name="T23" fmla="*/ 2147483647 h 656"/>
              <a:gd name="T24" fmla="*/ 2147483647 w 763"/>
              <a:gd name="T25" fmla="*/ 2147483647 h 656"/>
              <a:gd name="T26" fmla="*/ 2147483647 w 763"/>
              <a:gd name="T27" fmla="*/ 2147483647 h 656"/>
              <a:gd name="T28" fmla="*/ 2147483647 w 763"/>
              <a:gd name="T29" fmla="*/ 2147483647 h 656"/>
              <a:gd name="T30" fmla="*/ 2147483647 w 763"/>
              <a:gd name="T31" fmla="*/ 2147483647 h 656"/>
              <a:gd name="T32" fmla="*/ 2147483647 w 763"/>
              <a:gd name="T33" fmla="*/ 2147483647 h 656"/>
              <a:gd name="T34" fmla="*/ 2147483647 w 763"/>
              <a:gd name="T35" fmla="*/ 2147483647 h 656"/>
              <a:gd name="T36" fmla="*/ 2147483647 w 763"/>
              <a:gd name="T37" fmla="*/ 2147483647 h 656"/>
              <a:gd name="T38" fmla="*/ 2147483647 w 763"/>
              <a:gd name="T39" fmla="*/ 2147483647 h 656"/>
              <a:gd name="T40" fmla="*/ 2147483647 w 763"/>
              <a:gd name="T41" fmla="*/ 2147483647 h 656"/>
              <a:gd name="T42" fmla="*/ 2147483647 w 763"/>
              <a:gd name="T43" fmla="*/ 2147483647 h 656"/>
              <a:gd name="T44" fmla="*/ 2147483647 w 763"/>
              <a:gd name="T45" fmla="*/ 2147483647 h 656"/>
              <a:gd name="T46" fmla="*/ 2147483647 w 763"/>
              <a:gd name="T47" fmla="*/ 2147483647 h 656"/>
              <a:gd name="T48" fmla="*/ 2147483647 w 763"/>
              <a:gd name="T49" fmla="*/ 2147483647 h 656"/>
              <a:gd name="T50" fmla="*/ 2147483647 w 763"/>
              <a:gd name="T51" fmla="*/ 2147483647 h 656"/>
              <a:gd name="T52" fmla="*/ 2147483647 w 763"/>
              <a:gd name="T53" fmla="*/ 2147483647 h 656"/>
              <a:gd name="T54" fmla="*/ 2147483647 w 763"/>
              <a:gd name="T55" fmla="*/ 2147483647 h 656"/>
              <a:gd name="T56" fmla="*/ 2147483647 w 763"/>
              <a:gd name="T57" fmla="*/ 2147483647 h 656"/>
              <a:gd name="T58" fmla="*/ 2147483647 w 763"/>
              <a:gd name="T59" fmla="*/ 2147483647 h 656"/>
              <a:gd name="T60" fmla="*/ 2147483647 w 763"/>
              <a:gd name="T61" fmla="*/ 2147483647 h 656"/>
              <a:gd name="T62" fmla="*/ 2147483647 w 763"/>
              <a:gd name="T63" fmla="*/ 2147483647 h 656"/>
              <a:gd name="T64" fmla="*/ 2147483647 w 763"/>
              <a:gd name="T65" fmla="*/ 2147483647 h 656"/>
              <a:gd name="T66" fmla="*/ 2147483647 w 763"/>
              <a:gd name="T67" fmla="*/ 2147483647 h 656"/>
              <a:gd name="T68" fmla="*/ 2147483647 w 763"/>
              <a:gd name="T69" fmla="*/ 2147483647 h 656"/>
              <a:gd name="T70" fmla="*/ 2147483647 w 763"/>
              <a:gd name="T71" fmla="*/ 2147483647 h 656"/>
              <a:gd name="T72" fmla="*/ 2147483647 w 763"/>
              <a:gd name="T73" fmla="*/ 2147483647 h 656"/>
              <a:gd name="T74" fmla="*/ 2147483647 w 763"/>
              <a:gd name="T75" fmla="*/ 2147483647 h 656"/>
              <a:gd name="T76" fmla="*/ 2147483647 w 763"/>
              <a:gd name="T77" fmla="*/ 2147483647 h 656"/>
              <a:gd name="T78" fmla="*/ 2147483647 w 763"/>
              <a:gd name="T79" fmla="*/ 2147483647 h 656"/>
              <a:gd name="T80" fmla="*/ 2147483647 w 763"/>
              <a:gd name="T81" fmla="*/ 2147483647 h 656"/>
              <a:gd name="T82" fmla="*/ 2147483647 w 763"/>
              <a:gd name="T83" fmla="*/ 2147483647 h 656"/>
              <a:gd name="T84" fmla="*/ 2147483647 w 763"/>
              <a:gd name="T85" fmla="*/ 2147483647 h 656"/>
              <a:gd name="T86" fmla="*/ 2147483647 w 763"/>
              <a:gd name="T87" fmla="*/ 2147483647 h 656"/>
              <a:gd name="T88" fmla="*/ 2147483647 w 763"/>
              <a:gd name="T89" fmla="*/ 2147483647 h 656"/>
              <a:gd name="T90" fmla="*/ 2147483647 w 763"/>
              <a:gd name="T91" fmla="*/ 2147483647 h 656"/>
              <a:gd name="T92" fmla="*/ 2147483647 w 763"/>
              <a:gd name="T93" fmla="*/ 2147483647 h 656"/>
              <a:gd name="T94" fmla="*/ 2147483647 w 763"/>
              <a:gd name="T95" fmla="*/ 2147483647 h 656"/>
              <a:gd name="T96" fmla="*/ 2147483647 w 763"/>
              <a:gd name="T97" fmla="*/ 2147483647 h 656"/>
              <a:gd name="T98" fmla="*/ 0 w 763"/>
              <a:gd name="T99" fmla="*/ 2147483647 h 656"/>
              <a:gd name="T100" fmla="*/ 2147483647 w 763"/>
              <a:gd name="T101" fmla="*/ 2147483647 h 656"/>
              <a:gd name="T102" fmla="*/ 2147483647 w 763"/>
              <a:gd name="T103" fmla="*/ 2147483647 h 656"/>
              <a:gd name="T104" fmla="*/ 2147483647 w 763"/>
              <a:gd name="T105" fmla="*/ 2147483647 h 656"/>
              <a:gd name="T106" fmla="*/ 2147483647 w 763"/>
              <a:gd name="T107" fmla="*/ 2147483647 h 656"/>
              <a:gd name="T108" fmla="*/ 2147483647 w 763"/>
              <a:gd name="T109" fmla="*/ 2147483647 h 65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63"/>
              <a:gd name="T166" fmla="*/ 0 h 656"/>
              <a:gd name="T167" fmla="*/ 763 w 763"/>
              <a:gd name="T168" fmla="*/ 656 h 65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63" h="656">
                <a:moveTo>
                  <a:pt x="129" y="6"/>
                </a:moveTo>
                <a:lnTo>
                  <a:pt x="134" y="6"/>
                </a:lnTo>
                <a:lnTo>
                  <a:pt x="139" y="6"/>
                </a:lnTo>
                <a:lnTo>
                  <a:pt x="144" y="12"/>
                </a:lnTo>
                <a:lnTo>
                  <a:pt x="139" y="18"/>
                </a:lnTo>
                <a:lnTo>
                  <a:pt x="139" y="23"/>
                </a:lnTo>
                <a:lnTo>
                  <a:pt x="144" y="29"/>
                </a:lnTo>
                <a:lnTo>
                  <a:pt x="149" y="29"/>
                </a:lnTo>
                <a:lnTo>
                  <a:pt x="154" y="29"/>
                </a:lnTo>
                <a:lnTo>
                  <a:pt x="154" y="23"/>
                </a:lnTo>
                <a:lnTo>
                  <a:pt x="160" y="23"/>
                </a:lnTo>
                <a:lnTo>
                  <a:pt x="160" y="29"/>
                </a:lnTo>
                <a:lnTo>
                  <a:pt x="165" y="35"/>
                </a:lnTo>
                <a:lnTo>
                  <a:pt x="165" y="29"/>
                </a:lnTo>
                <a:lnTo>
                  <a:pt x="170" y="35"/>
                </a:lnTo>
                <a:lnTo>
                  <a:pt x="170" y="40"/>
                </a:lnTo>
                <a:lnTo>
                  <a:pt x="175" y="40"/>
                </a:lnTo>
                <a:lnTo>
                  <a:pt x="175" y="46"/>
                </a:lnTo>
                <a:lnTo>
                  <a:pt x="180" y="40"/>
                </a:lnTo>
                <a:lnTo>
                  <a:pt x="180" y="29"/>
                </a:lnTo>
                <a:lnTo>
                  <a:pt x="185" y="29"/>
                </a:lnTo>
                <a:lnTo>
                  <a:pt x="191" y="35"/>
                </a:lnTo>
                <a:lnTo>
                  <a:pt x="185" y="40"/>
                </a:lnTo>
                <a:lnTo>
                  <a:pt x="191" y="46"/>
                </a:lnTo>
                <a:lnTo>
                  <a:pt x="196" y="46"/>
                </a:lnTo>
                <a:lnTo>
                  <a:pt x="196" y="40"/>
                </a:lnTo>
                <a:lnTo>
                  <a:pt x="196" y="35"/>
                </a:lnTo>
                <a:lnTo>
                  <a:pt x="201" y="35"/>
                </a:lnTo>
                <a:lnTo>
                  <a:pt x="201" y="40"/>
                </a:lnTo>
                <a:lnTo>
                  <a:pt x="201" y="46"/>
                </a:lnTo>
                <a:lnTo>
                  <a:pt x="206" y="46"/>
                </a:lnTo>
                <a:lnTo>
                  <a:pt x="211" y="52"/>
                </a:lnTo>
                <a:lnTo>
                  <a:pt x="211" y="57"/>
                </a:lnTo>
                <a:lnTo>
                  <a:pt x="216" y="63"/>
                </a:lnTo>
                <a:lnTo>
                  <a:pt x="216" y="69"/>
                </a:lnTo>
                <a:lnTo>
                  <a:pt x="216" y="75"/>
                </a:lnTo>
                <a:lnTo>
                  <a:pt x="221" y="75"/>
                </a:lnTo>
                <a:lnTo>
                  <a:pt x="221" y="80"/>
                </a:lnTo>
                <a:lnTo>
                  <a:pt x="227" y="80"/>
                </a:lnTo>
                <a:lnTo>
                  <a:pt x="227" y="75"/>
                </a:lnTo>
                <a:lnTo>
                  <a:pt x="232" y="75"/>
                </a:lnTo>
                <a:lnTo>
                  <a:pt x="232" y="80"/>
                </a:lnTo>
                <a:lnTo>
                  <a:pt x="232" y="86"/>
                </a:lnTo>
                <a:lnTo>
                  <a:pt x="232" y="92"/>
                </a:lnTo>
                <a:lnTo>
                  <a:pt x="237" y="92"/>
                </a:lnTo>
                <a:lnTo>
                  <a:pt x="237" y="86"/>
                </a:lnTo>
                <a:lnTo>
                  <a:pt x="242" y="86"/>
                </a:lnTo>
                <a:lnTo>
                  <a:pt x="247" y="86"/>
                </a:lnTo>
                <a:lnTo>
                  <a:pt x="247" y="92"/>
                </a:lnTo>
                <a:lnTo>
                  <a:pt x="242" y="97"/>
                </a:lnTo>
                <a:lnTo>
                  <a:pt x="242" y="103"/>
                </a:lnTo>
                <a:lnTo>
                  <a:pt x="242" y="109"/>
                </a:lnTo>
                <a:lnTo>
                  <a:pt x="247" y="109"/>
                </a:lnTo>
                <a:lnTo>
                  <a:pt x="252" y="109"/>
                </a:lnTo>
                <a:lnTo>
                  <a:pt x="258" y="109"/>
                </a:lnTo>
                <a:lnTo>
                  <a:pt x="263" y="114"/>
                </a:lnTo>
                <a:lnTo>
                  <a:pt x="273" y="103"/>
                </a:lnTo>
                <a:lnTo>
                  <a:pt x="278" y="103"/>
                </a:lnTo>
                <a:lnTo>
                  <a:pt x="283" y="103"/>
                </a:lnTo>
                <a:lnTo>
                  <a:pt x="288" y="103"/>
                </a:lnTo>
                <a:lnTo>
                  <a:pt x="288" y="109"/>
                </a:lnTo>
                <a:lnTo>
                  <a:pt x="283" y="109"/>
                </a:lnTo>
                <a:lnTo>
                  <a:pt x="278" y="109"/>
                </a:lnTo>
                <a:lnTo>
                  <a:pt x="273" y="109"/>
                </a:lnTo>
                <a:lnTo>
                  <a:pt x="273" y="114"/>
                </a:lnTo>
                <a:lnTo>
                  <a:pt x="278" y="114"/>
                </a:lnTo>
                <a:lnTo>
                  <a:pt x="278" y="120"/>
                </a:lnTo>
                <a:lnTo>
                  <a:pt x="283" y="120"/>
                </a:lnTo>
                <a:lnTo>
                  <a:pt x="283" y="114"/>
                </a:lnTo>
                <a:lnTo>
                  <a:pt x="288" y="114"/>
                </a:lnTo>
                <a:lnTo>
                  <a:pt x="288" y="120"/>
                </a:lnTo>
                <a:lnTo>
                  <a:pt x="283" y="120"/>
                </a:lnTo>
                <a:lnTo>
                  <a:pt x="283" y="126"/>
                </a:lnTo>
                <a:lnTo>
                  <a:pt x="288" y="126"/>
                </a:lnTo>
                <a:lnTo>
                  <a:pt x="288" y="131"/>
                </a:lnTo>
                <a:lnTo>
                  <a:pt x="294" y="131"/>
                </a:lnTo>
                <a:lnTo>
                  <a:pt x="299" y="131"/>
                </a:lnTo>
                <a:lnTo>
                  <a:pt x="299" y="137"/>
                </a:lnTo>
                <a:lnTo>
                  <a:pt x="294" y="137"/>
                </a:lnTo>
                <a:lnTo>
                  <a:pt x="294" y="143"/>
                </a:lnTo>
                <a:lnTo>
                  <a:pt x="288" y="143"/>
                </a:lnTo>
                <a:lnTo>
                  <a:pt x="288" y="149"/>
                </a:lnTo>
                <a:lnTo>
                  <a:pt x="294" y="149"/>
                </a:lnTo>
                <a:lnTo>
                  <a:pt x="299" y="143"/>
                </a:lnTo>
                <a:lnTo>
                  <a:pt x="299" y="149"/>
                </a:lnTo>
                <a:lnTo>
                  <a:pt x="304" y="149"/>
                </a:lnTo>
                <a:lnTo>
                  <a:pt x="309" y="149"/>
                </a:lnTo>
                <a:lnTo>
                  <a:pt x="304" y="143"/>
                </a:lnTo>
                <a:lnTo>
                  <a:pt x="309" y="143"/>
                </a:lnTo>
                <a:lnTo>
                  <a:pt x="314" y="143"/>
                </a:lnTo>
                <a:lnTo>
                  <a:pt x="314" y="137"/>
                </a:lnTo>
                <a:lnTo>
                  <a:pt x="314" y="131"/>
                </a:lnTo>
                <a:lnTo>
                  <a:pt x="319" y="131"/>
                </a:lnTo>
                <a:lnTo>
                  <a:pt x="319" y="137"/>
                </a:lnTo>
                <a:lnTo>
                  <a:pt x="325" y="137"/>
                </a:lnTo>
                <a:lnTo>
                  <a:pt x="330" y="143"/>
                </a:lnTo>
                <a:lnTo>
                  <a:pt x="325" y="154"/>
                </a:lnTo>
                <a:lnTo>
                  <a:pt x="325" y="160"/>
                </a:lnTo>
                <a:lnTo>
                  <a:pt x="330" y="160"/>
                </a:lnTo>
                <a:lnTo>
                  <a:pt x="340" y="154"/>
                </a:lnTo>
                <a:lnTo>
                  <a:pt x="340" y="160"/>
                </a:lnTo>
                <a:lnTo>
                  <a:pt x="340" y="166"/>
                </a:lnTo>
                <a:lnTo>
                  <a:pt x="345" y="166"/>
                </a:lnTo>
                <a:lnTo>
                  <a:pt x="361" y="149"/>
                </a:lnTo>
                <a:lnTo>
                  <a:pt x="350" y="137"/>
                </a:lnTo>
                <a:lnTo>
                  <a:pt x="361" y="120"/>
                </a:lnTo>
                <a:lnTo>
                  <a:pt x="366" y="126"/>
                </a:lnTo>
                <a:lnTo>
                  <a:pt x="361" y="126"/>
                </a:lnTo>
                <a:lnTo>
                  <a:pt x="361" y="131"/>
                </a:lnTo>
                <a:lnTo>
                  <a:pt x="366" y="131"/>
                </a:lnTo>
                <a:lnTo>
                  <a:pt x="366" y="137"/>
                </a:lnTo>
                <a:lnTo>
                  <a:pt x="371" y="137"/>
                </a:lnTo>
                <a:lnTo>
                  <a:pt x="376" y="131"/>
                </a:lnTo>
                <a:lnTo>
                  <a:pt x="386" y="109"/>
                </a:lnTo>
                <a:lnTo>
                  <a:pt x="386" y="103"/>
                </a:lnTo>
                <a:lnTo>
                  <a:pt x="392" y="103"/>
                </a:lnTo>
                <a:lnTo>
                  <a:pt x="397" y="97"/>
                </a:lnTo>
                <a:lnTo>
                  <a:pt x="402" y="97"/>
                </a:lnTo>
                <a:lnTo>
                  <a:pt x="402" y="86"/>
                </a:lnTo>
                <a:lnTo>
                  <a:pt x="402" y="80"/>
                </a:lnTo>
                <a:lnTo>
                  <a:pt x="407" y="80"/>
                </a:lnTo>
                <a:lnTo>
                  <a:pt x="412" y="80"/>
                </a:lnTo>
                <a:lnTo>
                  <a:pt x="417" y="80"/>
                </a:lnTo>
                <a:lnTo>
                  <a:pt x="423" y="80"/>
                </a:lnTo>
                <a:lnTo>
                  <a:pt x="428" y="75"/>
                </a:lnTo>
                <a:lnTo>
                  <a:pt x="433" y="75"/>
                </a:lnTo>
                <a:lnTo>
                  <a:pt x="433" y="69"/>
                </a:lnTo>
                <a:lnTo>
                  <a:pt x="443" y="57"/>
                </a:lnTo>
                <a:lnTo>
                  <a:pt x="448" y="57"/>
                </a:lnTo>
                <a:lnTo>
                  <a:pt x="464" y="69"/>
                </a:lnTo>
                <a:lnTo>
                  <a:pt x="484" y="40"/>
                </a:lnTo>
                <a:lnTo>
                  <a:pt x="520" y="86"/>
                </a:lnTo>
                <a:lnTo>
                  <a:pt x="526" y="86"/>
                </a:lnTo>
                <a:lnTo>
                  <a:pt x="526" y="92"/>
                </a:lnTo>
                <a:lnTo>
                  <a:pt x="526" y="97"/>
                </a:lnTo>
                <a:lnTo>
                  <a:pt x="520" y="97"/>
                </a:lnTo>
                <a:lnTo>
                  <a:pt x="520" y="103"/>
                </a:lnTo>
                <a:lnTo>
                  <a:pt x="520" y="114"/>
                </a:lnTo>
                <a:lnTo>
                  <a:pt x="526" y="120"/>
                </a:lnTo>
                <a:lnTo>
                  <a:pt x="520" y="126"/>
                </a:lnTo>
                <a:lnTo>
                  <a:pt x="510" y="126"/>
                </a:lnTo>
                <a:lnTo>
                  <a:pt x="510" y="137"/>
                </a:lnTo>
                <a:lnTo>
                  <a:pt x="515" y="137"/>
                </a:lnTo>
                <a:lnTo>
                  <a:pt x="520" y="137"/>
                </a:lnTo>
                <a:lnTo>
                  <a:pt x="520" y="143"/>
                </a:lnTo>
                <a:lnTo>
                  <a:pt x="526" y="143"/>
                </a:lnTo>
                <a:lnTo>
                  <a:pt x="526" y="154"/>
                </a:lnTo>
                <a:lnTo>
                  <a:pt x="531" y="154"/>
                </a:lnTo>
                <a:lnTo>
                  <a:pt x="541" y="154"/>
                </a:lnTo>
                <a:lnTo>
                  <a:pt x="546" y="154"/>
                </a:lnTo>
                <a:lnTo>
                  <a:pt x="562" y="160"/>
                </a:lnTo>
                <a:lnTo>
                  <a:pt x="567" y="160"/>
                </a:lnTo>
                <a:lnTo>
                  <a:pt x="572" y="160"/>
                </a:lnTo>
                <a:lnTo>
                  <a:pt x="577" y="166"/>
                </a:lnTo>
                <a:lnTo>
                  <a:pt x="582" y="171"/>
                </a:lnTo>
                <a:lnTo>
                  <a:pt x="587" y="177"/>
                </a:lnTo>
                <a:lnTo>
                  <a:pt x="598" y="177"/>
                </a:lnTo>
                <a:lnTo>
                  <a:pt x="603" y="183"/>
                </a:lnTo>
                <a:lnTo>
                  <a:pt x="613" y="183"/>
                </a:lnTo>
                <a:lnTo>
                  <a:pt x="618" y="183"/>
                </a:lnTo>
                <a:lnTo>
                  <a:pt x="624" y="177"/>
                </a:lnTo>
                <a:lnTo>
                  <a:pt x="624" y="160"/>
                </a:lnTo>
                <a:lnTo>
                  <a:pt x="629" y="160"/>
                </a:lnTo>
                <a:lnTo>
                  <a:pt x="639" y="160"/>
                </a:lnTo>
                <a:lnTo>
                  <a:pt x="644" y="177"/>
                </a:lnTo>
                <a:lnTo>
                  <a:pt x="649" y="177"/>
                </a:lnTo>
                <a:lnTo>
                  <a:pt x="660" y="183"/>
                </a:lnTo>
                <a:lnTo>
                  <a:pt x="665" y="183"/>
                </a:lnTo>
                <a:lnTo>
                  <a:pt x="665" y="171"/>
                </a:lnTo>
                <a:lnTo>
                  <a:pt x="670" y="171"/>
                </a:lnTo>
                <a:lnTo>
                  <a:pt x="680" y="194"/>
                </a:lnTo>
                <a:lnTo>
                  <a:pt x="685" y="194"/>
                </a:lnTo>
                <a:lnTo>
                  <a:pt x="691" y="200"/>
                </a:lnTo>
                <a:lnTo>
                  <a:pt x="716" y="194"/>
                </a:lnTo>
                <a:lnTo>
                  <a:pt x="727" y="188"/>
                </a:lnTo>
                <a:lnTo>
                  <a:pt x="732" y="188"/>
                </a:lnTo>
                <a:lnTo>
                  <a:pt x="737" y="188"/>
                </a:lnTo>
                <a:lnTo>
                  <a:pt x="737" y="206"/>
                </a:lnTo>
                <a:lnTo>
                  <a:pt x="742" y="206"/>
                </a:lnTo>
                <a:lnTo>
                  <a:pt x="742" y="240"/>
                </a:lnTo>
                <a:lnTo>
                  <a:pt x="737" y="240"/>
                </a:lnTo>
                <a:lnTo>
                  <a:pt x="737" y="280"/>
                </a:lnTo>
                <a:lnTo>
                  <a:pt x="727" y="274"/>
                </a:lnTo>
                <a:lnTo>
                  <a:pt x="727" y="280"/>
                </a:lnTo>
                <a:lnTo>
                  <a:pt x="732" y="291"/>
                </a:lnTo>
                <a:lnTo>
                  <a:pt x="737" y="291"/>
                </a:lnTo>
                <a:lnTo>
                  <a:pt x="742" y="291"/>
                </a:lnTo>
                <a:lnTo>
                  <a:pt x="742" y="297"/>
                </a:lnTo>
                <a:lnTo>
                  <a:pt x="747" y="297"/>
                </a:lnTo>
                <a:lnTo>
                  <a:pt x="747" y="302"/>
                </a:lnTo>
                <a:lnTo>
                  <a:pt x="742" y="302"/>
                </a:lnTo>
                <a:lnTo>
                  <a:pt x="737" y="314"/>
                </a:lnTo>
                <a:lnTo>
                  <a:pt x="732" y="319"/>
                </a:lnTo>
                <a:lnTo>
                  <a:pt x="737" y="325"/>
                </a:lnTo>
                <a:lnTo>
                  <a:pt x="722" y="331"/>
                </a:lnTo>
                <a:lnTo>
                  <a:pt x="752" y="376"/>
                </a:lnTo>
                <a:lnTo>
                  <a:pt x="747" y="394"/>
                </a:lnTo>
                <a:lnTo>
                  <a:pt x="763" y="394"/>
                </a:lnTo>
                <a:lnTo>
                  <a:pt x="763" y="422"/>
                </a:lnTo>
                <a:lnTo>
                  <a:pt x="706" y="422"/>
                </a:lnTo>
                <a:lnTo>
                  <a:pt x="706" y="439"/>
                </a:lnTo>
                <a:lnTo>
                  <a:pt x="716" y="479"/>
                </a:lnTo>
                <a:lnTo>
                  <a:pt x="685" y="496"/>
                </a:lnTo>
                <a:lnTo>
                  <a:pt x="680" y="496"/>
                </a:lnTo>
                <a:lnTo>
                  <a:pt x="675" y="507"/>
                </a:lnTo>
                <a:lnTo>
                  <a:pt x="670" y="507"/>
                </a:lnTo>
                <a:lnTo>
                  <a:pt x="665" y="519"/>
                </a:lnTo>
                <a:lnTo>
                  <a:pt x="654" y="513"/>
                </a:lnTo>
                <a:lnTo>
                  <a:pt x="644" y="542"/>
                </a:lnTo>
                <a:lnTo>
                  <a:pt x="644" y="547"/>
                </a:lnTo>
                <a:lnTo>
                  <a:pt x="644" y="553"/>
                </a:lnTo>
                <a:lnTo>
                  <a:pt x="639" y="547"/>
                </a:lnTo>
                <a:lnTo>
                  <a:pt x="634" y="553"/>
                </a:lnTo>
                <a:lnTo>
                  <a:pt x="629" y="553"/>
                </a:lnTo>
                <a:lnTo>
                  <a:pt x="618" y="559"/>
                </a:lnTo>
                <a:lnTo>
                  <a:pt x="613" y="564"/>
                </a:lnTo>
                <a:lnTo>
                  <a:pt x="598" y="564"/>
                </a:lnTo>
                <a:lnTo>
                  <a:pt x="598" y="570"/>
                </a:lnTo>
                <a:lnTo>
                  <a:pt x="603" y="582"/>
                </a:lnTo>
                <a:lnTo>
                  <a:pt x="603" y="593"/>
                </a:lnTo>
                <a:lnTo>
                  <a:pt x="613" y="610"/>
                </a:lnTo>
                <a:lnTo>
                  <a:pt x="618" y="627"/>
                </a:lnTo>
                <a:lnTo>
                  <a:pt x="624" y="644"/>
                </a:lnTo>
                <a:lnTo>
                  <a:pt x="618" y="644"/>
                </a:lnTo>
                <a:lnTo>
                  <a:pt x="613" y="644"/>
                </a:lnTo>
                <a:lnTo>
                  <a:pt x="608" y="650"/>
                </a:lnTo>
                <a:lnTo>
                  <a:pt x="603" y="656"/>
                </a:lnTo>
                <a:lnTo>
                  <a:pt x="598" y="656"/>
                </a:lnTo>
                <a:lnTo>
                  <a:pt x="598" y="650"/>
                </a:lnTo>
                <a:lnTo>
                  <a:pt x="593" y="650"/>
                </a:lnTo>
                <a:lnTo>
                  <a:pt x="587" y="644"/>
                </a:lnTo>
                <a:lnTo>
                  <a:pt x="582" y="644"/>
                </a:lnTo>
                <a:lnTo>
                  <a:pt x="577" y="644"/>
                </a:lnTo>
                <a:lnTo>
                  <a:pt x="577" y="650"/>
                </a:lnTo>
                <a:lnTo>
                  <a:pt x="567" y="650"/>
                </a:lnTo>
                <a:lnTo>
                  <a:pt x="562" y="650"/>
                </a:lnTo>
                <a:lnTo>
                  <a:pt x="557" y="650"/>
                </a:lnTo>
                <a:lnTo>
                  <a:pt x="551" y="650"/>
                </a:lnTo>
                <a:lnTo>
                  <a:pt x="551" y="644"/>
                </a:lnTo>
                <a:lnTo>
                  <a:pt x="551" y="638"/>
                </a:lnTo>
                <a:lnTo>
                  <a:pt x="546" y="638"/>
                </a:lnTo>
                <a:lnTo>
                  <a:pt x="546" y="633"/>
                </a:lnTo>
                <a:lnTo>
                  <a:pt x="541" y="627"/>
                </a:lnTo>
                <a:lnTo>
                  <a:pt x="541" y="621"/>
                </a:lnTo>
                <a:lnTo>
                  <a:pt x="536" y="621"/>
                </a:lnTo>
                <a:lnTo>
                  <a:pt x="536" y="616"/>
                </a:lnTo>
                <a:lnTo>
                  <a:pt x="531" y="610"/>
                </a:lnTo>
                <a:lnTo>
                  <a:pt x="531" y="604"/>
                </a:lnTo>
                <a:lnTo>
                  <a:pt x="526" y="604"/>
                </a:lnTo>
                <a:lnTo>
                  <a:pt x="520" y="604"/>
                </a:lnTo>
                <a:lnTo>
                  <a:pt x="520" y="599"/>
                </a:lnTo>
                <a:lnTo>
                  <a:pt x="515" y="599"/>
                </a:lnTo>
                <a:lnTo>
                  <a:pt x="510" y="599"/>
                </a:lnTo>
                <a:lnTo>
                  <a:pt x="510" y="593"/>
                </a:lnTo>
                <a:lnTo>
                  <a:pt x="510" y="587"/>
                </a:lnTo>
                <a:lnTo>
                  <a:pt x="510" y="582"/>
                </a:lnTo>
                <a:lnTo>
                  <a:pt x="505" y="582"/>
                </a:lnTo>
                <a:lnTo>
                  <a:pt x="505" y="576"/>
                </a:lnTo>
                <a:lnTo>
                  <a:pt x="505" y="570"/>
                </a:lnTo>
                <a:lnTo>
                  <a:pt x="500" y="570"/>
                </a:lnTo>
                <a:lnTo>
                  <a:pt x="495" y="564"/>
                </a:lnTo>
                <a:lnTo>
                  <a:pt x="495" y="559"/>
                </a:lnTo>
                <a:lnTo>
                  <a:pt x="500" y="559"/>
                </a:lnTo>
                <a:lnTo>
                  <a:pt x="500" y="553"/>
                </a:lnTo>
                <a:lnTo>
                  <a:pt x="515" y="547"/>
                </a:lnTo>
                <a:lnTo>
                  <a:pt x="515" y="519"/>
                </a:lnTo>
                <a:lnTo>
                  <a:pt x="515" y="502"/>
                </a:lnTo>
                <a:lnTo>
                  <a:pt x="515" y="490"/>
                </a:lnTo>
                <a:lnTo>
                  <a:pt x="515" y="479"/>
                </a:lnTo>
                <a:lnTo>
                  <a:pt x="490" y="479"/>
                </a:lnTo>
                <a:lnTo>
                  <a:pt x="484" y="479"/>
                </a:lnTo>
                <a:lnTo>
                  <a:pt x="479" y="479"/>
                </a:lnTo>
                <a:lnTo>
                  <a:pt x="474" y="485"/>
                </a:lnTo>
                <a:lnTo>
                  <a:pt x="474" y="490"/>
                </a:lnTo>
                <a:lnTo>
                  <a:pt x="474" y="496"/>
                </a:lnTo>
                <a:lnTo>
                  <a:pt x="469" y="496"/>
                </a:lnTo>
                <a:lnTo>
                  <a:pt x="469" y="502"/>
                </a:lnTo>
                <a:lnTo>
                  <a:pt x="464" y="502"/>
                </a:lnTo>
                <a:lnTo>
                  <a:pt x="464" y="496"/>
                </a:lnTo>
                <a:lnTo>
                  <a:pt x="459" y="496"/>
                </a:lnTo>
                <a:lnTo>
                  <a:pt x="459" y="502"/>
                </a:lnTo>
                <a:lnTo>
                  <a:pt x="453" y="502"/>
                </a:lnTo>
                <a:lnTo>
                  <a:pt x="453" y="496"/>
                </a:lnTo>
                <a:lnTo>
                  <a:pt x="448" y="502"/>
                </a:lnTo>
                <a:lnTo>
                  <a:pt x="443" y="496"/>
                </a:lnTo>
                <a:lnTo>
                  <a:pt x="443" y="490"/>
                </a:lnTo>
                <a:lnTo>
                  <a:pt x="443" y="485"/>
                </a:lnTo>
                <a:lnTo>
                  <a:pt x="443" y="479"/>
                </a:lnTo>
                <a:lnTo>
                  <a:pt x="438" y="479"/>
                </a:lnTo>
                <a:lnTo>
                  <a:pt x="428" y="479"/>
                </a:lnTo>
                <a:lnTo>
                  <a:pt x="417" y="462"/>
                </a:lnTo>
                <a:lnTo>
                  <a:pt x="392" y="439"/>
                </a:lnTo>
                <a:lnTo>
                  <a:pt x="381" y="445"/>
                </a:lnTo>
                <a:lnTo>
                  <a:pt x="330" y="450"/>
                </a:lnTo>
                <a:lnTo>
                  <a:pt x="325" y="433"/>
                </a:lnTo>
                <a:lnTo>
                  <a:pt x="319" y="428"/>
                </a:lnTo>
                <a:lnTo>
                  <a:pt x="294" y="445"/>
                </a:lnTo>
                <a:lnTo>
                  <a:pt x="288" y="450"/>
                </a:lnTo>
                <a:lnTo>
                  <a:pt x="273" y="456"/>
                </a:lnTo>
                <a:lnTo>
                  <a:pt x="247" y="462"/>
                </a:lnTo>
                <a:lnTo>
                  <a:pt x="242" y="462"/>
                </a:lnTo>
                <a:lnTo>
                  <a:pt x="242" y="456"/>
                </a:lnTo>
                <a:lnTo>
                  <a:pt x="237" y="456"/>
                </a:lnTo>
                <a:lnTo>
                  <a:pt x="237" y="450"/>
                </a:lnTo>
                <a:lnTo>
                  <a:pt x="237" y="445"/>
                </a:lnTo>
                <a:lnTo>
                  <a:pt x="237" y="439"/>
                </a:lnTo>
                <a:lnTo>
                  <a:pt x="232" y="439"/>
                </a:lnTo>
                <a:lnTo>
                  <a:pt x="232" y="433"/>
                </a:lnTo>
                <a:lnTo>
                  <a:pt x="232" y="428"/>
                </a:lnTo>
                <a:lnTo>
                  <a:pt x="227" y="428"/>
                </a:lnTo>
                <a:lnTo>
                  <a:pt x="221" y="422"/>
                </a:lnTo>
                <a:lnTo>
                  <a:pt x="216" y="411"/>
                </a:lnTo>
                <a:lnTo>
                  <a:pt x="206" y="405"/>
                </a:lnTo>
                <a:lnTo>
                  <a:pt x="206" y="399"/>
                </a:lnTo>
                <a:lnTo>
                  <a:pt x="196" y="394"/>
                </a:lnTo>
                <a:lnTo>
                  <a:pt x="201" y="382"/>
                </a:lnTo>
                <a:lnTo>
                  <a:pt x="206" y="365"/>
                </a:lnTo>
                <a:lnTo>
                  <a:pt x="206" y="354"/>
                </a:lnTo>
                <a:lnTo>
                  <a:pt x="170" y="325"/>
                </a:lnTo>
                <a:lnTo>
                  <a:pt x="165" y="325"/>
                </a:lnTo>
                <a:lnTo>
                  <a:pt x="160" y="331"/>
                </a:lnTo>
                <a:lnTo>
                  <a:pt x="160" y="337"/>
                </a:lnTo>
                <a:lnTo>
                  <a:pt x="160" y="342"/>
                </a:lnTo>
                <a:lnTo>
                  <a:pt x="160" y="348"/>
                </a:lnTo>
                <a:lnTo>
                  <a:pt x="154" y="348"/>
                </a:lnTo>
                <a:lnTo>
                  <a:pt x="154" y="354"/>
                </a:lnTo>
                <a:lnTo>
                  <a:pt x="149" y="365"/>
                </a:lnTo>
                <a:lnTo>
                  <a:pt x="149" y="371"/>
                </a:lnTo>
                <a:lnTo>
                  <a:pt x="144" y="371"/>
                </a:lnTo>
                <a:lnTo>
                  <a:pt x="113" y="394"/>
                </a:lnTo>
                <a:lnTo>
                  <a:pt x="103" y="411"/>
                </a:lnTo>
                <a:lnTo>
                  <a:pt x="98" y="405"/>
                </a:lnTo>
                <a:lnTo>
                  <a:pt x="93" y="411"/>
                </a:lnTo>
                <a:lnTo>
                  <a:pt x="87" y="405"/>
                </a:lnTo>
                <a:lnTo>
                  <a:pt x="93" y="394"/>
                </a:lnTo>
                <a:lnTo>
                  <a:pt x="87" y="394"/>
                </a:lnTo>
                <a:lnTo>
                  <a:pt x="82" y="394"/>
                </a:lnTo>
                <a:lnTo>
                  <a:pt x="77" y="388"/>
                </a:lnTo>
                <a:lnTo>
                  <a:pt x="72" y="359"/>
                </a:lnTo>
                <a:lnTo>
                  <a:pt x="62" y="337"/>
                </a:lnTo>
                <a:lnTo>
                  <a:pt x="56" y="325"/>
                </a:lnTo>
                <a:lnTo>
                  <a:pt x="51" y="314"/>
                </a:lnTo>
                <a:lnTo>
                  <a:pt x="51" y="308"/>
                </a:lnTo>
                <a:lnTo>
                  <a:pt x="67" y="302"/>
                </a:lnTo>
                <a:lnTo>
                  <a:pt x="67" y="257"/>
                </a:lnTo>
                <a:lnTo>
                  <a:pt x="36" y="251"/>
                </a:lnTo>
                <a:lnTo>
                  <a:pt x="31" y="251"/>
                </a:lnTo>
                <a:lnTo>
                  <a:pt x="31" y="245"/>
                </a:lnTo>
                <a:lnTo>
                  <a:pt x="26" y="245"/>
                </a:lnTo>
                <a:lnTo>
                  <a:pt x="0" y="234"/>
                </a:lnTo>
                <a:lnTo>
                  <a:pt x="0" y="228"/>
                </a:lnTo>
                <a:lnTo>
                  <a:pt x="15" y="211"/>
                </a:lnTo>
                <a:lnTo>
                  <a:pt x="20" y="211"/>
                </a:lnTo>
                <a:lnTo>
                  <a:pt x="20" y="206"/>
                </a:lnTo>
                <a:lnTo>
                  <a:pt x="26" y="206"/>
                </a:lnTo>
                <a:lnTo>
                  <a:pt x="26" y="200"/>
                </a:lnTo>
                <a:lnTo>
                  <a:pt x="31" y="188"/>
                </a:lnTo>
                <a:lnTo>
                  <a:pt x="62" y="143"/>
                </a:lnTo>
                <a:lnTo>
                  <a:pt x="77" y="154"/>
                </a:lnTo>
                <a:lnTo>
                  <a:pt x="93" y="166"/>
                </a:lnTo>
                <a:lnTo>
                  <a:pt x="108" y="171"/>
                </a:lnTo>
                <a:lnTo>
                  <a:pt x="118" y="171"/>
                </a:lnTo>
                <a:lnTo>
                  <a:pt x="129" y="160"/>
                </a:lnTo>
                <a:lnTo>
                  <a:pt x="134" y="154"/>
                </a:lnTo>
                <a:lnTo>
                  <a:pt x="144" y="137"/>
                </a:lnTo>
                <a:lnTo>
                  <a:pt x="144" y="131"/>
                </a:lnTo>
                <a:lnTo>
                  <a:pt x="149" y="126"/>
                </a:lnTo>
                <a:lnTo>
                  <a:pt x="149" y="120"/>
                </a:lnTo>
                <a:lnTo>
                  <a:pt x="149" y="114"/>
                </a:lnTo>
                <a:lnTo>
                  <a:pt x="144" y="114"/>
                </a:lnTo>
                <a:lnTo>
                  <a:pt x="144" y="109"/>
                </a:lnTo>
                <a:lnTo>
                  <a:pt x="144" y="103"/>
                </a:lnTo>
                <a:lnTo>
                  <a:pt x="144" y="97"/>
                </a:lnTo>
                <a:lnTo>
                  <a:pt x="118" y="80"/>
                </a:lnTo>
                <a:lnTo>
                  <a:pt x="82" y="69"/>
                </a:lnTo>
                <a:lnTo>
                  <a:pt x="72" y="63"/>
                </a:lnTo>
                <a:lnTo>
                  <a:pt x="87" y="29"/>
                </a:lnTo>
                <a:lnTo>
                  <a:pt x="93" y="35"/>
                </a:lnTo>
                <a:lnTo>
                  <a:pt x="103" y="6"/>
                </a:lnTo>
                <a:lnTo>
                  <a:pt x="108" y="6"/>
                </a:lnTo>
                <a:lnTo>
                  <a:pt x="108" y="12"/>
                </a:lnTo>
                <a:lnTo>
                  <a:pt x="113" y="12"/>
                </a:lnTo>
                <a:lnTo>
                  <a:pt x="108" y="6"/>
                </a:lnTo>
                <a:lnTo>
                  <a:pt x="113" y="0"/>
                </a:lnTo>
                <a:lnTo>
                  <a:pt x="113" y="6"/>
                </a:lnTo>
                <a:lnTo>
                  <a:pt x="118" y="6"/>
                </a:lnTo>
                <a:lnTo>
                  <a:pt x="118" y="0"/>
                </a:lnTo>
                <a:lnTo>
                  <a:pt x="124" y="0"/>
                </a:lnTo>
                <a:lnTo>
                  <a:pt x="129" y="0"/>
                </a:lnTo>
                <a:lnTo>
                  <a:pt x="129" y="6"/>
                </a:lnTo>
                <a:close/>
              </a:path>
            </a:pathLst>
          </a:custGeom>
          <a:solidFill>
            <a:srgbClr val="500000">
              <a:alpha val="79999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80" name="Freeform 38"/>
          <p:cNvSpPr>
            <a:spLocks/>
          </p:cNvSpPr>
          <p:nvPr/>
        </p:nvSpPr>
        <p:spPr bwMode="auto">
          <a:xfrm>
            <a:off x="4786314" y="3536157"/>
            <a:ext cx="1062037" cy="1032272"/>
          </a:xfrm>
          <a:custGeom>
            <a:avLst/>
            <a:gdLst>
              <a:gd name="T0" fmla="*/ 2147483647 w 768"/>
              <a:gd name="T1" fmla="*/ 2147483647 h 957"/>
              <a:gd name="T2" fmla="*/ 2147483647 w 768"/>
              <a:gd name="T3" fmla="*/ 2147483647 h 957"/>
              <a:gd name="T4" fmla="*/ 2147483647 w 768"/>
              <a:gd name="T5" fmla="*/ 2147483647 h 957"/>
              <a:gd name="T6" fmla="*/ 2147483647 w 768"/>
              <a:gd name="T7" fmla="*/ 2147483647 h 957"/>
              <a:gd name="T8" fmla="*/ 2147483647 w 768"/>
              <a:gd name="T9" fmla="*/ 2147483647 h 957"/>
              <a:gd name="T10" fmla="*/ 2147483647 w 768"/>
              <a:gd name="T11" fmla="*/ 2147483647 h 957"/>
              <a:gd name="T12" fmla="*/ 2147483647 w 768"/>
              <a:gd name="T13" fmla="*/ 2147483647 h 957"/>
              <a:gd name="T14" fmla="*/ 2147483647 w 768"/>
              <a:gd name="T15" fmla="*/ 2147483647 h 957"/>
              <a:gd name="T16" fmla="*/ 2147483647 w 768"/>
              <a:gd name="T17" fmla="*/ 2147483647 h 957"/>
              <a:gd name="T18" fmla="*/ 2147483647 w 768"/>
              <a:gd name="T19" fmla="*/ 2147483647 h 957"/>
              <a:gd name="T20" fmla="*/ 2147483647 w 768"/>
              <a:gd name="T21" fmla="*/ 2147483647 h 957"/>
              <a:gd name="T22" fmla="*/ 2147483647 w 768"/>
              <a:gd name="T23" fmla="*/ 2147483647 h 957"/>
              <a:gd name="T24" fmla="*/ 2147483647 w 768"/>
              <a:gd name="T25" fmla="*/ 2147483647 h 957"/>
              <a:gd name="T26" fmla="*/ 2147483647 w 768"/>
              <a:gd name="T27" fmla="*/ 2147483647 h 957"/>
              <a:gd name="T28" fmla="*/ 2147483647 w 768"/>
              <a:gd name="T29" fmla="*/ 2147483647 h 957"/>
              <a:gd name="T30" fmla="*/ 2147483647 w 768"/>
              <a:gd name="T31" fmla="*/ 2147483647 h 957"/>
              <a:gd name="T32" fmla="*/ 2147483647 w 768"/>
              <a:gd name="T33" fmla="*/ 2147483647 h 957"/>
              <a:gd name="T34" fmla="*/ 2147483647 w 768"/>
              <a:gd name="T35" fmla="*/ 2147483647 h 957"/>
              <a:gd name="T36" fmla="*/ 2147483647 w 768"/>
              <a:gd name="T37" fmla="*/ 2147483647 h 957"/>
              <a:gd name="T38" fmla="*/ 2147483647 w 768"/>
              <a:gd name="T39" fmla="*/ 2147483647 h 957"/>
              <a:gd name="T40" fmla="*/ 2147483647 w 768"/>
              <a:gd name="T41" fmla="*/ 2147483647 h 957"/>
              <a:gd name="T42" fmla="*/ 2147483647 w 768"/>
              <a:gd name="T43" fmla="*/ 2147483647 h 957"/>
              <a:gd name="T44" fmla="*/ 2147483647 w 768"/>
              <a:gd name="T45" fmla="*/ 2147483647 h 957"/>
              <a:gd name="T46" fmla="*/ 2147483647 w 768"/>
              <a:gd name="T47" fmla="*/ 2147483647 h 957"/>
              <a:gd name="T48" fmla="*/ 2147483647 w 768"/>
              <a:gd name="T49" fmla="*/ 2147483647 h 957"/>
              <a:gd name="T50" fmla="*/ 2147483647 w 768"/>
              <a:gd name="T51" fmla="*/ 2147483647 h 957"/>
              <a:gd name="T52" fmla="*/ 2147483647 w 768"/>
              <a:gd name="T53" fmla="*/ 2147483647 h 957"/>
              <a:gd name="T54" fmla="*/ 2147483647 w 768"/>
              <a:gd name="T55" fmla="*/ 2147483647 h 957"/>
              <a:gd name="T56" fmla="*/ 2147483647 w 768"/>
              <a:gd name="T57" fmla="*/ 2147483647 h 957"/>
              <a:gd name="T58" fmla="*/ 2147483647 w 768"/>
              <a:gd name="T59" fmla="*/ 2147483647 h 957"/>
              <a:gd name="T60" fmla="*/ 2147483647 w 768"/>
              <a:gd name="T61" fmla="*/ 2147483647 h 957"/>
              <a:gd name="T62" fmla="*/ 2147483647 w 768"/>
              <a:gd name="T63" fmla="*/ 2147483647 h 957"/>
              <a:gd name="T64" fmla="*/ 2147483647 w 768"/>
              <a:gd name="T65" fmla="*/ 2147483647 h 957"/>
              <a:gd name="T66" fmla="*/ 2147483647 w 768"/>
              <a:gd name="T67" fmla="*/ 2147483647 h 957"/>
              <a:gd name="T68" fmla="*/ 2147483647 w 768"/>
              <a:gd name="T69" fmla="*/ 2147483647 h 957"/>
              <a:gd name="T70" fmla="*/ 2147483647 w 768"/>
              <a:gd name="T71" fmla="*/ 2147483647 h 957"/>
              <a:gd name="T72" fmla="*/ 2147483647 w 768"/>
              <a:gd name="T73" fmla="*/ 2147483647 h 957"/>
              <a:gd name="T74" fmla="*/ 2147483647 w 768"/>
              <a:gd name="T75" fmla="*/ 2147483647 h 957"/>
              <a:gd name="T76" fmla="*/ 2147483647 w 768"/>
              <a:gd name="T77" fmla="*/ 2147483647 h 957"/>
              <a:gd name="T78" fmla="*/ 2147483647 w 768"/>
              <a:gd name="T79" fmla="*/ 2147483647 h 957"/>
              <a:gd name="T80" fmla="*/ 2147483647 w 768"/>
              <a:gd name="T81" fmla="*/ 2147483647 h 957"/>
              <a:gd name="T82" fmla="*/ 2147483647 w 768"/>
              <a:gd name="T83" fmla="*/ 2147483647 h 957"/>
              <a:gd name="T84" fmla="*/ 2147483647 w 768"/>
              <a:gd name="T85" fmla="*/ 2147483647 h 957"/>
              <a:gd name="T86" fmla="*/ 2147483647 w 768"/>
              <a:gd name="T87" fmla="*/ 2147483647 h 957"/>
              <a:gd name="T88" fmla="*/ 2147483647 w 768"/>
              <a:gd name="T89" fmla="*/ 2147483647 h 957"/>
              <a:gd name="T90" fmla="*/ 2147483647 w 768"/>
              <a:gd name="T91" fmla="*/ 2147483647 h 957"/>
              <a:gd name="T92" fmla="*/ 2147483647 w 768"/>
              <a:gd name="T93" fmla="*/ 2147483647 h 957"/>
              <a:gd name="T94" fmla="*/ 2147483647 w 768"/>
              <a:gd name="T95" fmla="*/ 2147483647 h 957"/>
              <a:gd name="T96" fmla="*/ 2147483647 w 768"/>
              <a:gd name="T97" fmla="*/ 2147483647 h 957"/>
              <a:gd name="T98" fmla="*/ 2147483647 w 768"/>
              <a:gd name="T99" fmla="*/ 2147483647 h 957"/>
              <a:gd name="T100" fmla="*/ 2147483647 w 768"/>
              <a:gd name="T101" fmla="*/ 2147483647 h 957"/>
              <a:gd name="T102" fmla="*/ 2147483647 w 768"/>
              <a:gd name="T103" fmla="*/ 2147483647 h 957"/>
              <a:gd name="T104" fmla="*/ 2147483647 w 768"/>
              <a:gd name="T105" fmla="*/ 2147483647 h 957"/>
              <a:gd name="T106" fmla="*/ 2147483647 w 768"/>
              <a:gd name="T107" fmla="*/ 2147483647 h 95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768"/>
              <a:gd name="T163" fmla="*/ 0 h 957"/>
              <a:gd name="T164" fmla="*/ 768 w 768"/>
              <a:gd name="T165" fmla="*/ 957 h 95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768" h="957">
                <a:moveTo>
                  <a:pt x="5" y="388"/>
                </a:moveTo>
                <a:lnTo>
                  <a:pt x="5" y="382"/>
                </a:lnTo>
                <a:lnTo>
                  <a:pt x="0" y="348"/>
                </a:lnTo>
                <a:lnTo>
                  <a:pt x="5" y="348"/>
                </a:lnTo>
                <a:lnTo>
                  <a:pt x="11" y="325"/>
                </a:lnTo>
                <a:lnTo>
                  <a:pt x="16" y="302"/>
                </a:lnTo>
                <a:lnTo>
                  <a:pt x="5" y="302"/>
                </a:lnTo>
                <a:lnTo>
                  <a:pt x="0" y="297"/>
                </a:lnTo>
                <a:lnTo>
                  <a:pt x="0" y="285"/>
                </a:lnTo>
                <a:lnTo>
                  <a:pt x="41" y="280"/>
                </a:lnTo>
                <a:lnTo>
                  <a:pt x="47" y="274"/>
                </a:lnTo>
                <a:lnTo>
                  <a:pt x="88" y="262"/>
                </a:lnTo>
                <a:lnTo>
                  <a:pt x="88" y="257"/>
                </a:lnTo>
                <a:lnTo>
                  <a:pt x="88" y="228"/>
                </a:lnTo>
                <a:lnTo>
                  <a:pt x="83" y="223"/>
                </a:lnTo>
                <a:lnTo>
                  <a:pt x="88" y="194"/>
                </a:lnTo>
                <a:lnTo>
                  <a:pt x="83" y="188"/>
                </a:lnTo>
                <a:lnTo>
                  <a:pt x="78" y="183"/>
                </a:lnTo>
                <a:lnTo>
                  <a:pt x="83" y="183"/>
                </a:lnTo>
                <a:lnTo>
                  <a:pt x="78" y="183"/>
                </a:lnTo>
                <a:lnTo>
                  <a:pt x="78" y="171"/>
                </a:lnTo>
                <a:lnTo>
                  <a:pt x="31" y="126"/>
                </a:lnTo>
                <a:lnTo>
                  <a:pt x="47" y="114"/>
                </a:lnTo>
                <a:lnTo>
                  <a:pt x="47" y="120"/>
                </a:lnTo>
                <a:lnTo>
                  <a:pt x="57" y="109"/>
                </a:lnTo>
                <a:lnTo>
                  <a:pt x="72" y="131"/>
                </a:lnTo>
                <a:lnTo>
                  <a:pt x="72" y="137"/>
                </a:lnTo>
                <a:lnTo>
                  <a:pt x="78" y="137"/>
                </a:lnTo>
                <a:lnTo>
                  <a:pt x="83" y="137"/>
                </a:lnTo>
                <a:lnTo>
                  <a:pt x="88" y="137"/>
                </a:lnTo>
                <a:lnTo>
                  <a:pt x="93" y="143"/>
                </a:lnTo>
                <a:lnTo>
                  <a:pt x="98" y="143"/>
                </a:lnTo>
                <a:lnTo>
                  <a:pt x="109" y="143"/>
                </a:lnTo>
                <a:lnTo>
                  <a:pt x="114" y="143"/>
                </a:lnTo>
                <a:lnTo>
                  <a:pt x="124" y="131"/>
                </a:lnTo>
                <a:lnTo>
                  <a:pt x="129" y="131"/>
                </a:lnTo>
                <a:lnTo>
                  <a:pt x="129" y="143"/>
                </a:lnTo>
                <a:lnTo>
                  <a:pt x="129" y="149"/>
                </a:lnTo>
                <a:lnTo>
                  <a:pt x="145" y="154"/>
                </a:lnTo>
                <a:lnTo>
                  <a:pt x="139" y="166"/>
                </a:lnTo>
                <a:lnTo>
                  <a:pt x="139" y="171"/>
                </a:lnTo>
                <a:lnTo>
                  <a:pt x="145" y="171"/>
                </a:lnTo>
                <a:lnTo>
                  <a:pt x="145" y="183"/>
                </a:lnTo>
                <a:lnTo>
                  <a:pt x="150" y="188"/>
                </a:lnTo>
                <a:lnTo>
                  <a:pt x="155" y="194"/>
                </a:lnTo>
                <a:lnTo>
                  <a:pt x="155" y="200"/>
                </a:lnTo>
                <a:lnTo>
                  <a:pt x="155" y="205"/>
                </a:lnTo>
                <a:lnTo>
                  <a:pt x="160" y="205"/>
                </a:lnTo>
                <a:lnTo>
                  <a:pt x="170" y="205"/>
                </a:lnTo>
                <a:lnTo>
                  <a:pt x="191" y="188"/>
                </a:lnTo>
                <a:lnTo>
                  <a:pt x="196" y="194"/>
                </a:lnTo>
                <a:lnTo>
                  <a:pt x="212" y="234"/>
                </a:lnTo>
                <a:lnTo>
                  <a:pt x="232" y="285"/>
                </a:lnTo>
                <a:lnTo>
                  <a:pt x="232" y="291"/>
                </a:lnTo>
                <a:lnTo>
                  <a:pt x="237" y="291"/>
                </a:lnTo>
                <a:lnTo>
                  <a:pt x="243" y="291"/>
                </a:lnTo>
                <a:lnTo>
                  <a:pt x="243" y="297"/>
                </a:lnTo>
                <a:lnTo>
                  <a:pt x="253" y="297"/>
                </a:lnTo>
                <a:lnTo>
                  <a:pt x="258" y="297"/>
                </a:lnTo>
                <a:lnTo>
                  <a:pt x="263" y="297"/>
                </a:lnTo>
                <a:lnTo>
                  <a:pt x="268" y="291"/>
                </a:lnTo>
                <a:lnTo>
                  <a:pt x="273" y="291"/>
                </a:lnTo>
                <a:lnTo>
                  <a:pt x="273" y="280"/>
                </a:lnTo>
                <a:lnTo>
                  <a:pt x="279" y="274"/>
                </a:lnTo>
                <a:lnTo>
                  <a:pt x="315" y="262"/>
                </a:lnTo>
                <a:lnTo>
                  <a:pt x="304" y="240"/>
                </a:lnTo>
                <a:lnTo>
                  <a:pt x="325" y="217"/>
                </a:lnTo>
                <a:lnTo>
                  <a:pt x="330" y="217"/>
                </a:lnTo>
                <a:lnTo>
                  <a:pt x="340" y="211"/>
                </a:lnTo>
                <a:lnTo>
                  <a:pt x="356" y="200"/>
                </a:lnTo>
                <a:lnTo>
                  <a:pt x="361" y="188"/>
                </a:lnTo>
                <a:lnTo>
                  <a:pt x="366" y="183"/>
                </a:lnTo>
                <a:lnTo>
                  <a:pt x="366" y="177"/>
                </a:lnTo>
                <a:lnTo>
                  <a:pt x="366" y="171"/>
                </a:lnTo>
                <a:lnTo>
                  <a:pt x="361" y="143"/>
                </a:lnTo>
                <a:lnTo>
                  <a:pt x="382" y="143"/>
                </a:lnTo>
                <a:lnTo>
                  <a:pt x="402" y="143"/>
                </a:lnTo>
                <a:lnTo>
                  <a:pt x="408" y="143"/>
                </a:lnTo>
                <a:lnTo>
                  <a:pt x="413" y="149"/>
                </a:lnTo>
                <a:lnTo>
                  <a:pt x="433" y="137"/>
                </a:lnTo>
                <a:lnTo>
                  <a:pt x="444" y="143"/>
                </a:lnTo>
                <a:lnTo>
                  <a:pt x="459" y="143"/>
                </a:lnTo>
                <a:lnTo>
                  <a:pt x="464" y="126"/>
                </a:lnTo>
                <a:lnTo>
                  <a:pt x="469" y="126"/>
                </a:lnTo>
                <a:lnTo>
                  <a:pt x="485" y="120"/>
                </a:lnTo>
                <a:lnTo>
                  <a:pt x="490" y="114"/>
                </a:lnTo>
                <a:lnTo>
                  <a:pt x="490" y="109"/>
                </a:lnTo>
                <a:lnTo>
                  <a:pt x="490" y="103"/>
                </a:lnTo>
                <a:lnTo>
                  <a:pt x="490" y="97"/>
                </a:lnTo>
                <a:lnTo>
                  <a:pt x="475" y="86"/>
                </a:lnTo>
                <a:lnTo>
                  <a:pt x="475" y="80"/>
                </a:lnTo>
                <a:lnTo>
                  <a:pt x="485" y="74"/>
                </a:lnTo>
                <a:lnTo>
                  <a:pt x="495" y="63"/>
                </a:lnTo>
                <a:lnTo>
                  <a:pt x="495" y="52"/>
                </a:lnTo>
                <a:lnTo>
                  <a:pt x="505" y="40"/>
                </a:lnTo>
                <a:lnTo>
                  <a:pt x="495" y="23"/>
                </a:lnTo>
                <a:lnTo>
                  <a:pt x="485" y="17"/>
                </a:lnTo>
                <a:lnTo>
                  <a:pt x="495" y="0"/>
                </a:lnTo>
                <a:lnTo>
                  <a:pt x="505" y="0"/>
                </a:lnTo>
                <a:lnTo>
                  <a:pt x="511" y="12"/>
                </a:lnTo>
                <a:lnTo>
                  <a:pt x="521" y="6"/>
                </a:lnTo>
                <a:lnTo>
                  <a:pt x="521" y="12"/>
                </a:lnTo>
                <a:lnTo>
                  <a:pt x="531" y="12"/>
                </a:lnTo>
                <a:lnTo>
                  <a:pt x="536" y="35"/>
                </a:lnTo>
                <a:lnTo>
                  <a:pt x="542" y="40"/>
                </a:lnTo>
                <a:lnTo>
                  <a:pt x="552" y="40"/>
                </a:lnTo>
                <a:lnTo>
                  <a:pt x="552" y="46"/>
                </a:lnTo>
                <a:lnTo>
                  <a:pt x="578" y="46"/>
                </a:lnTo>
                <a:lnTo>
                  <a:pt x="603" y="46"/>
                </a:lnTo>
                <a:lnTo>
                  <a:pt x="603" y="35"/>
                </a:lnTo>
                <a:lnTo>
                  <a:pt x="614" y="35"/>
                </a:lnTo>
                <a:lnTo>
                  <a:pt x="629" y="35"/>
                </a:lnTo>
                <a:lnTo>
                  <a:pt x="634" y="35"/>
                </a:lnTo>
                <a:lnTo>
                  <a:pt x="650" y="52"/>
                </a:lnTo>
                <a:lnTo>
                  <a:pt x="660" y="52"/>
                </a:lnTo>
                <a:lnTo>
                  <a:pt x="660" y="80"/>
                </a:lnTo>
                <a:lnTo>
                  <a:pt x="717" y="80"/>
                </a:lnTo>
                <a:lnTo>
                  <a:pt x="727" y="74"/>
                </a:lnTo>
                <a:lnTo>
                  <a:pt x="732" y="74"/>
                </a:lnTo>
                <a:lnTo>
                  <a:pt x="748" y="80"/>
                </a:lnTo>
                <a:lnTo>
                  <a:pt x="748" y="86"/>
                </a:lnTo>
                <a:lnTo>
                  <a:pt x="748" y="92"/>
                </a:lnTo>
                <a:lnTo>
                  <a:pt x="753" y="92"/>
                </a:lnTo>
                <a:lnTo>
                  <a:pt x="753" y="97"/>
                </a:lnTo>
                <a:lnTo>
                  <a:pt x="748" y="97"/>
                </a:lnTo>
                <a:lnTo>
                  <a:pt x="748" y="103"/>
                </a:lnTo>
                <a:lnTo>
                  <a:pt x="748" y="109"/>
                </a:lnTo>
                <a:lnTo>
                  <a:pt x="753" y="109"/>
                </a:lnTo>
                <a:lnTo>
                  <a:pt x="753" y="114"/>
                </a:lnTo>
                <a:lnTo>
                  <a:pt x="753" y="120"/>
                </a:lnTo>
                <a:lnTo>
                  <a:pt x="758" y="120"/>
                </a:lnTo>
                <a:lnTo>
                  <a:pt x="763" y="126"/>
                </a:lnTo>
                <a:lnTo>
                  <a:pt x="763" y="131"/>
                </a:lnTo>
                <a:lnTo>
                  <a:pt x="763" y="137"/>
                </a:lnTo>
                <a:lnTo>
                  <a:pt x="763" y="143"/>
                </a:lnTo>
                <a:lnTo>
                  <a:pt x="763" y="149"/>
                </a:lnTo>
                <a:lnTo>
                  <a:pt x="768" y="149"/>
                </a:lnTo>
                <a:lnTo>
                  <a:pt x="768" y="154"/>
                </a:lnTo>
                <a:lnTo>
                  <a:pt x="763" y="160"/>
                </a:lnTo>
                <a:lnTo>
                  <a:pt x="758" y="177"/>
                </a:lnTo>
                <a:lnTo>
                  <a:pt x="753" y="194"/>
                </a:lnTo>
                <a:lnTo>
                  <a:pt x="748" y="200"/>
                </a:lnTo>
                <a:lnTo>
                  <a:pt x="743" y="205"/>
                </a:lnTo>
                <a:lnTo>
                  <a:pt x="737" y="217"/>
                </a:lnTo>
                <a:lnTo>
                  <a:pt x="737" y="223"/>
                </a:lnTo>
                <a:lnTo>
                  <a:pt x="737" y="234"/>
                </a:lnTo>
                <a:lnTo>
                  <a:pt x="732" y="251"/>
                </a:lnTo>
                <a:lnTo>
                  <a:pt x="732" y="262"/>
                </a:lnTo>
                <a:lnTo>
                  <a:pt x="737" y="274"/>
                </a:lnTo>
                <a:lnTo>
                  <a:pt x="732" y="297"/>
                </a:lnTo>
                <a:lnTo>
                  <a:pt x="737" y="297"/>
                </a:lnTo>
                <a:lnTo>
                  <a:pt x="737" y="336"/>
                </a:lnTo>
                <a:lnTo>
                  <a:pt x="737" y="348"/>
                </a:lnTo>
                <a:lnTo>
                  <a:pt x="743" y="371"/>
                </a:lnTo>
                <a:lnTo>
                  <a:pt x="737" y="388"/>
                </a:lnTo>
                <a:lnTo>
                  <a:pt x="732" y="388"/>
                </a:lnTo>
                <a:lnTo>
                  <a:pt x="722" y="388"/>
                </a:lnTo>
                <a:lnTo>
                  <a:pt x="717" y="399"/>
                </a:lnTo>
                <a:lnTo>
                  <a:pt x="722" y="411"/>
                </a:lnTo>
                <a:lnTo>
                  <a:pt x="712" y="416"/>
                </a:lnTo>
                <a:lnTo>
                  <a:pt x="701" y="422"/>
                </a:lnTo>
                <a:lnTo>
                  <a:pt x="696" y="416"/>
                </a:lnTo>
                <a:lnTo>
                  <a:pt x="691" y="411"/>
                </a:lnTo>
                <a:lnTo>
                  <a:pt x="686" y="411"/>
                </a:lnTo>
                <a:lnTo>
                  <a:pt x="681" y="439"/>
                </a:lnTo>
                <a:lnTo>
                  <a:pt x="681" y="445"/>
                </a:lnTo>
                <a:lnTo>
                  <a:pt x="686" y="450"/>
                </a:lnTo>
                <a:lnTo>
                  <a:pt x="691" y="456"/>
                </a:lnTo>
                <a:lnTo>
                  <a:pt x="691" y="462"/>
                </a:lnTo>
                <a:lnTo>
                  <a:pt x="686" y="468"/>
                </a:lnTo>
                <a:lnTo>
                  <a:pt x="655" y="468"/>
                </a:lnTo>
                <a:lnTo>
                  <a:pt x="655" y="490"/>
                </a:lnTo>
                <a:lnTo>
                  <a:pt x="655" y="502"/>
                </a:lnTo>
                <a:lnTo>
                  <a:pt x="655" y="507"/>
                </a:lnTo>
                <a:lnTo>
                  <a:pt x="660" y="513"/>
                </a:lnTo>
                <a:lnTo>
                  <a:pt x="670" y="519"/>
                </a:lnTo>
                <a:lnTo>
                  <a:pt x="665" y="530"/>
                </a:lnTo>
                <a:lnTo>
                  <a:pt x="660" y="536"/>
                </a:lnTo>
                <a:lnTo>
                  <a:pt x="660" y="581"/>
                </a:lnTo>
                <a:lnTo>
                  <a:pt x="645" y="581"/>
                </a:lnTo>
                <a:lnTo>
                  <a:pt x="634" y="581"/>
                </a:lnTo>
                <a:lnTo>
                  <a:pt x="624" y="604"/>
                </a:lnTo>
                <a:lnTo>
                  <a:pt x="598" y="599"/>
                </a:lnTo>
                <a:lnTo>
                  <a:pt x="593" y="599"/>
                </a:lnTo>
                <a:lnTo>
                  <a:pt x="588" y="599"/>
                </a:lnTo>
                <a:lnTo>
                  <a:pt x="583" y="599"/>
                </a:lnTo>
                <a:lnTo>
                  <a:pt x="578" y="599"/>
                </a:lnTo>
                <a:lnTo>
                  <a:pt x="572" y="604"/>
                </a:lnTo>
                <a:lnTo>
                  <a:pt x="567" y="604"/>
                </a:lnTo>
                <a:lnTo>
                  <a:pt x="562" y="604"/>
                </a:lnTo>
                <a:lnTo>
                  <a:pt x="557" y="604"/>
                </a:lnTo>
                <a:lnTo>
                  <a:pt x="557" y="616"/>
                </a:lnTo>
                <a:lnTo>
                  <a:pt x="557" y="633"/>
                </a:lnTo>
                <a:lnTo>
                  <a:pt x="557" y="644"/>
                </a:lnTo>
                <a:lnTo>
                  <a:pt x="552" y="667"/>
                </a:lnTo>
                <a:lnTo>
                  <a:pt x="547" y="690"/>
                </a:lnTo>
                <a:lnTo>
                  <a:pt x="547" y="701"/>
                </a:lnTo>
                <a:lnTo>
                  <a:pt x="567" y="701"/>
                </a:lnTo>
                <a:lnTo>
                  <a:pt x="572" y="701"/>
                </a:lnTo>
                <a:lnTo>
                  <a:pt x="578" y="701"/>
                </a:lnTo>
                <a:lnTo>
                  <a:pt x="578" y="707"/>
                </a:lnTo>
                <a:lnTo>
                  <a:pt x="578" y="712"/>
                </a:lnTo>
                <a:lnTo>
                  <a:pt x="562" y="712"/>
                </a:lnTo>
                <a:lnTo>
                  <a:pt x="562" y="724"/>
                </a:lnTo>
                <a:lnTo>
                  <a:pt x="557" y="735"/>
                </a:lnTo>
                <a:lnTo>
                  <a:pt x="557" y="752"/>
                </a:lnTo>
                <a:lnTo>
                  <a:pt x="552" y="769"/>
                </a:lnTo>
                <a:lnTo>
                  <a:pt x="552" y="787"/>
                </a:lnTo>
                <a:lnTo>
                  <a:pt x="552" y="798"/>
                </a:lnTo>
                <a:lnTo>
                  <a:pt x="552" y="821"/>
                </a:lnTo>
                <a:lnTo>
                  <a:pt x="552" y="849"/>
                </a:lnTo>
                <a:lnTo>
                  <a:pt x="552" y="878"/>
                </a:lnTo>
                <a:lnTo>
                  <a:pt x="552" y="895"/>
                </a:lnTo>
                <a:lnTo>
                  <a:pt x="536" y="883"/>
                </a:lnTo>
                <a:lnTo>
                  <a:pt x="531" y="889"/>
                </a:lnTo>
                <a:lnTo>
                  <a:pt x="511" y="900"/>
                </a:lnTo>
                <a:lnTo>
                  <a:pt x="511" y="889"/>
                </a:lnTo>
                <a:lnTo>
                  <a:pt x="438" y="889"/>
                </a:lnTo>
                <a:lnTo>
                  <a:pt x="433" y="895"/>
                </a:lnTo>
                <a:lnTo>
                  <a:pt x="423" y="906"/>
                </a:lnTo>
                <a:lnTo>
                  <a:pt x="418" y="923"/>
                </a:lnTo>
                <a:lnTo>
                  <a:pt x="418" y="940"/>
                </a:lnTo>
                <a:lnTo>
                  <a:pt x="418" y="946"/>
                </a:lnTo>
                <a:lnTo>
                  <a:pt x="413" y="952"/>
                </a:lnTo>
                <a:lnTo>
                  <a:pt x="413" y="957"/>
                </a:lnTo>
                <a:lnTo>
                  <a:pt x="408" y="957"/>
                </a:lnTo>
                <a:lnTo>
                  <a:pt x="402" y="957"/>
                </a:lnTo>
                <a:lnTo>
                  <a:pt x="392" y="952"/>
                </a:lnTo>
                <a:lnTo>
                  <a:pt x="387" y="946"/>
                </a:lnTo>
                <a:lnTo>
                  <a:pt x="377" y="940"/>
                </a:lnTo>
                <a:lnTo>
                  <a:pt x="366" y="929"/>
                </a:lnTo>
                <a:lnTo>
                  <a:pt x="351" y="918"/>
                </a:lnTo>
                <a:lnTo>
                  <a:pt x="330" y="900"/>
                </a:lnTo>
                <a:lnTo>
                  <a:pt x="325" y="895"/>
                </a:lnTo>
                <a:lnTo>
                  <a:pt x="325" y="889"/>
                </a:lnTo>
                <a:lnTo>
                  <a:pt x="325" y="878"/>
                </a:lnTo>
                <a:lnTo>
                  <a:pt x="325" y="872"/>
                </a:lnTo>
                <a:lnTo>
                  <a:pt x="320" y="866"/>
                </a:lnTo>
                <a:lnTo>
                  <a:pt x="315" y="866"/>
                </a:lnTo>
                <a:lnTo>
                  <a:pt x="315" y="861"/>
                </a:lnTo>
                <a:lnTo>
                  <a:pt x="320" y="861"/>
                </a:lnTo>
                <a:lnTo>
                  <a:pt x="320" y="855"/>
                </a:lnTo>
                <a:lnTo>
                  <a:pt x="315" y="849"/>
                </a:lnTo>
                <a:lnTo>
                  <a:pt x="315" y="843"/>
                </a:lnTo>
                <a:lnTo>
                  <a:pt x="310" y="843"/>
                </a:lnTo>
                <a:lnTo>
                  <a:pt x="304" y="843"/>
                </a:lnTo>
                <a:lnTo>
                  <a:pt x="304" y="838"/>
                </a:lnTo>
                <a:lnTo>
                  <a:pt x="304" y="832"/>
                </a:lnTo>
                <a:lnTo>
                  <a:pt x="304" y="826"/>
                </a:lnTo>
                <a:lnTo>
                  <a:pt x="299" y="826"/>
                </a:lnTo>
                <a:lnTo>
                  <a:pt x="304" y="821"/>
                </a:lnTo>
                <a:lnTo>
                  <a:pt x="304" y="815"/>
                </a:lnTo>
                <a:lnTo>
                  <a:pt x="304" y="809"/>
                </a:lnTo>
                <a:lnTo>
                  <a:pt x="299" y="809"/>
                </a:lnTo>
                <a:lnTo>
                  <a:pt x="294" y="809"/>
                </a:lnTo>
                <a:lnTo>
                  <a:pt x="289" y="815"/>
                </a:lnTo>
                <a:lnTo>
                  <a:pt x="284" y="815"/>
                </a:lnTo>
                <a:lnTo>
                  <a:pt x="279" y="815"/>
                </a:lnTo>
                <a:lnTo>
                  <a:pt x="273" y="809"/>
                </a:lnTo>
                <a:lnTo>
                  <a:pt x="268" y="804"/>
                </a:lnTo>
                <a:lnTo>
                  <a:pt x="273" y="798"/>
                </a:lnTo>
                <a:lnTo>
                  <a:pt x="268" y="792"/>
                </a:lnTo>
                <a:lnTo>
                  <a:pt x="263" y="781"/>
                </a:lnTo>
                <a:lnTo>
                  <a:pt x="258" y="781"/>
                </a:lnTo>
                <a:lnTo>
                  <a:pt x="253" y="769"/>
                </a:lnTo>
                <a:lnTo>
                  <a:pt x="248" y="758"/>
                </a:lnTo>
                <a:lnTo>
                  <a:pt x="248" y="735"/>
                </a:lnTo>
                <a:lnTo>
                  <a:pt x="222" y="752"/>
                </a:lnTo>
                <a:lnTo>
                  <a:pt x="227" y="758"/>
                </a:lnTo>
                <a:lnTo>
                  <a:pt x="196" y="775"/>
                </a:lnTo>
                <a:lnTo>
                  <a:pt x="181" y="775"/>
                </a:lnTo>
                <a:lnTo>
                  <a:pt x="155" y="781"/>
                </a:lnTo>
                <a:lnTo>
                  <a:pt x="139" y="787"/>
                </a:lnTo>
                <a:lnTo>
                  <a:pt x="114" y="764"/>
                </a:lnTo>
                <a:lnTo>
                  <a:pt x="83" y="787"/>
                </a:lnTo>
                <a:lnTo>
                  <a:pt x="57" y="769"/>
                </a:lnTo>
                <a:lnTo>
                  <a:pt x="36" y="758"/>
                </a:lnTo>
                <a:lnTo>
                  <a:pt x="31" y="758"/>
                </a:lnTo>
                <a:lnTo>
                  <a:pt x="31" y="752"/>
                </a:lnTo>
                <a:lnTo>
                  <a:pt x="31" y="747"/>
                </a:lnTo>
                <a:lnTo>
                  <a:pt x="41" y="718"/>
                </a:lnTo>
                <a:lnTo>
                  <a:pt x="52" y="724"/>
                </a:lnTo>
                <a:lnTo>
                  <a:pt x="57" y="712"/>
                </a:lnTo>
                <a:lnTo>
                  <a:pt x="62" y="712"/>
                </a:lnTo>
                <a:lnTo>
                  <a:pt x="67" y="701"/>
                </a:lnTo>
                <a:lnTo>
                  <a:pt x="72" y="701"/>
                </a:lnTo>
                <a:lnTo>
                  <a:pt x="103" y="684"/>
                </a:lnTo>
                <a:lnTo>
                  <a:pt x="93" y="644"/>
                </a:lnTo>
                <a:lnTo>
                  <a:pt x="93" y="627"/>
                </a:lnTo>
                <a:lnTo>
                  <a:pt x="150" y="627"/>
                </a:lnTo>
                <a:lnTo>
                  <a:pt x="150" y="599"/>
                </a:lnTo>
                <a:lnTo>
                  <a:pt x="134" y="599"/>
                </a:lnTo>
                <a:lnTo>
                  <a:pt x="139" y="581"/>
                </a:lnTo>
                <a:lnTo>
                  <a:pt x="109" y="536"/>
                </a:lnTo>
                <a:lnTo>
                  <a:pt x="124" y="530"/>
                </a:lnTo>
                <a:lnTo>
                  <a:pt x="119" y="524"/>
                </a:lnTo>
                <a:lnTo>
                  <a:pt x="124" y="519"/>
                </a:lnTo>
                <a:lnTo>
                  <a:pt x="129" y="507"/>
                </a:lnTo>
                <a:lnTo>
                  <a:pt x="134" y="507"/>
                </a:lnTo>
                <a:lnTo>
                  <a:pt x="134" y="502"/>
                </a:lnTo>
                <a:lnTo>
                  <a:pt x="129" y="502"/>
                </a:lnTo>
                <a:lnTo>
                  <a:pt x="129" y="496"/>
                </a:lnTo>
                <a:lnTo>
                  <a:pt x="124" y="496"/>
                </a:lnTo>
                <a:lnTo>
                  <a:pt x="119" y="496"/>
                </a:lnTo>
                <a:lnTo>
                  <a:pt x="114" y="485"/>
                </a:lnTo>
                <a:lnTo>
                  <a:pt x="114" y="479"/>
                </a:lnTo>
                <a:lnTo>
                  <a:pt x="124" y="485"/>
                </a:lnTo>
                <a:lnTo>
                  <a:pt x="124" y="445"/>
                </a:lnTo>
                <a:lnTo>
                  <a:pt x="129" y="445"/>
                </a:lnTo>
                <a:lnTo>
                  <a:pt x="129" y="411"/>
                </a:lnTo>
                <a:lnTo>
                  <a:pt x="124" y="411"/>
                </a:lnTo>
                <a:lnTo>
                  <a:pt x="124" y="393"/>
                </a:lnTo>
                <a:lnTo>
                  <a:pt x="119" y="393"/>
                </a:lnTo>
                <a:lnTo>
                  <a:pt x="114" y="393"/>
                </a:lnTo>
                <a:lnTo>
                  <a:pt x="103" y="399"/>
                </a:lnTo>
                <a:lnTo>
                  <a:pt x="78" y="405"/>
                </a:lnTo>
                <a:lnTo>
                  <a:pt x="72" y="399"/>
                </a:lnTo>
                <a:lnTo>
                  <a:pt x="67" y="399"/>
                </a:lnTo>
                <a:lnTo>
                  <a:pt x="57" y="376"/>
                </a:lnTo>
                <a:lnTo>
                  <a:pt x="52" y="376"/>
                </a:lnTo>
                <a:lnTo>
                  <a:pt x="52" y="388"/>
                </a:lnTo>
                <a:lnTo>
                  <a:pt x="47" y="388"/>
                </a:lnTo>
                <a:lnTo>
                  <a:pt x="36" y="382"/>
                </a:lnTo>
                <a:lnTo>
                  <a:pt x="31" y="382"/>
                </a:lnTo>
                <a:lnTo>
                  <a:pt x="26" y="365"/>
                </a:lnTo>
                <a:lnTo>
                  <a:pt x="16" y="365"/>
                </a:lnTo>
                <a:lnTo>
                  <a:pt x="11" y="365"/>
                </a:lnTo>
                <a:lnTo>
                  <a:pt x="11" y="382"/>
                </a:lnTo>
                <a:lnTo>
                  <a:pt x="5" y="388"/>
                </a:lnTo>
                <a:close/>
              </a:path>
            </a:pathLst>
          </a:custGeom>
          <a:solidFill>
            <a:srgbClr val="500000">
              <a:alpha val="79999"/>
            </a:srgb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81" name="Freeform 39"/>
          <p:cNvSpPr>
            <a:spLocks/>
          </p:cNvSpPr>
          <p:nvPr/>
        </p:nvSpPr>
        <p:spPr bwMode="auto">
          <a:xfrm>
            <a:off x="5511800" y="3317081"/>
            <a:ext cx="909638" cy="1076325"/>
          </a:xfrm>
          <a:custGeom>
            <a:avLst/>
            <a:gdLst>
              <a:gd name="T0" fmla="*/ 2147483647 w 608"/>
              <a:gd name="T1" fmla="*/ 2147483647 h 969"/>
              <a:gd name="T2" fmla="*/ 2147483647 w 608"/>
              <a:gd name="T3" fmla="*/ 2147483647 h 969"/>
              <a:gd name="T4" fmla="*/ 2147483647 w 608"/>
              <a:gd name="T5" fmla="*/ 2147483647 h 969"/>
              <a:gd name="T6" fmla="*/ 2147483647 w 608"/>
              <a:gd name="T7" fmla="*/ 2147483647 h 969"/>
              <a:gd name="T8" fmla="*/ 2147483647 w 608"/>
              <a:gd name="T9" fmla="*/ 2147483647 h 969"/>
              <a:gd name="T10" fmla="*/ 2147483647 w 608"/>
              <a:gd name="T11" fmla="*/ 2147483647 h 969"/>
              <a:gd name="T12" fmla="*/ 2147483647 w 608"/>
              <a:gd name="T13" fmla="*/ 2147483647 h 969"/>
              <a:gd name="T14" fmla="*/ 2147483647 w 608"/>
              <a:gd name="T15" fmla="*/ 2147483647 h 969"/>
              <a:gd name="T16" fmla="*/ 2147483647 w 608"/>
              <a:gd name="T17" fmla="*/ 2147483647 h 969"/>
              <a:gd name="T18" fmla="*/ 2147483647 w 608"/>
              <a:gd name="T19" fmla="*/ 2147483647 h 969"/>
              <a:gd name="T20" fmla="*/ 2147483647 w 608"/>
              <a:gd name="T21" fmla="*/ 2147483647 h 969"/>
              <a:gd name="T22" fmla="*/ 2147483647 w 608"/>
              <a:gd name="T23" fmla="*/ 2147483647 h 969"/>
              <a:gd name="T24" fmla="*/ 2147483647 w 608"/>
              <a:gd name="T25" fmla="*/ 2147483647 h 969"/>
              <a:gd name="T26" fmla="*/ 2147483647 w 608"/>
              <a:gd name="T27" fmla="*/ 2147483647 h 969"/>
              <a:gd name="T28" fmla="*/ 2147483647 w 608"/>
              <a:gd name="T29" fmla="*/ 2147483647 h 969"/>
              <a:gd name="T30" fmla="*/ 2147483647 w 608"/>
              <a:gd name="T31" fmla="*/ 2147483647 h 969"/>
              <a:gd name="T32" fmla="*/ 2147483647 w 608"/>
              <a:gd name="T33" fmla="*/ 2147483647 h 969"/>
              <a:gd name="T34" fmla="*/ 2147483647 w 608"/>
              <a:gd name="T35" fmla="*/ 2147483647 h 969"/>
              <a:gd name="T36" fmla="*/ 2147483647 w 608"/>
              <a:gd name="T37" fmla="*/ 2147483647 h 969"/>
              <a:gd name="T38" fmla="*/ 2147483647 w 608"/>
              <a:gd name="T39" fmla="*/ 2147483647 h 969"/>
              <a:gd name="T40" fmla="*/ 2147483647 w 608"/>
              <a:gd name="T41" fmla="*/ 2147483647 h 969"/>
              <a:gd name="T42" fmla="*/ 2147483647 w 608"/>
              <a:gd name="T43" fmla="*/ 2147483647 h 969"/>
              <a:gd name="T44" fmla="*/ 2147483647 w 608"/>
              <a:gd name="T45" fmla="*/ 2147483647 h 969"/>
              <a:gd name="T46" fmla="*/ 2147483647 w 608"/>
              <a:gd name="T47" fmla="*/ 2147483647 h 969"/>
              <a:gd name="T48" fmla="*/ 2147483647 w 608"/>
              <a:gd name="T49" fmla="*/ 2147483647 h 969"/>
              <a:gd name="T50" fmla="*/ 2147483647 w 608"/>
              <a:gd name="T51" fmla="*/ 2147483647 h 969"/>
              <a:gd name="T52" fmla="*/ 2147483647 w 608"/>
              <a:gd name="T53" fmla="*/ 2147483647 h 969"/>
              <a:gd name="T54" fmla="*/ 2147483647 w 608"/>
              <a:gd name="T55" fmla="*/ 2147483647 h 969"/>
              <a:gd name="T56" fmla="*/ 2147483647 w 608"/>
              <a:gd name="T57" fmla="*/ 2147483647 h 969"/>
              <a:gd name="T58" fmla="*/ 2147483647 w 608"/>
              <a:gd name="T59" fmla="*/ 2147483647 h 969"/>
              <a:gd name="T60" fmla="*/ 2147483647 w 608"/>
              <a:gd name="T61" fmla="*/ 2147483647 h 969"/>
              <a:gd name="T62" fmla="*/ 2147483647 w 608"/>
              <a:gd name="T63" fmla="*/ 2147483647 h 969"/>
              <a:gd name="T64" fmla="*/ 2147483647 w 608"/>
              <a:gd name="T65" fmla="*/ 2147483647 h 969"/>
              <a:gd name="T66" fmla="*/ 0 w 608"/>
              <a:gd name="T67" fmla="*/ 2147483647 h 969"/>
              <a:gd name="T68" fmla="*/ 2147483647 w 608"/>
              <a:gd name="T69" fmla="*/ 2147483647 h 969"/>
              <a:gd name="T70" fmla="*/ 2147483647 w 608"/>
              <a:gd name="T71" fmla="*/ 2147483647 h 969"/>
              <a:gd name="T72" fmla="*/ 2147483647 w 608"/>
              <a:gd name="T73" fmla="*/ 2147483647 h 969"/>
              <a:gd name="T74" fmla="*/ 2147483647 w 608"/>
              <a:gd name="T75" fmla="*/ 2147483647 h 969"/>
              <a:gd name="T76" fmla="*/ 2147483647 w 608"/>
              <a:gd name="T77" fmla="*/ 2147483647 h 969"/>
              <a:gd name="T78" fmla="*/ 2147483647 w 608"/>
              <a:gd name="T79" fmla="*/ 2147483647 h 969"/>
              <a:gd name="T80" fmla="*/ 2147483647 w 608"/>
              <a:gd name="T81" fmla="*/ 2147483647 h 969"/>
              <a:gd name="T82" fmla="*/ 2147483647 w 608"/>
              <a:gd name="T83" fmla="*/ 2147483647 h 969"/>
              <a:gd name="T84" fmla="*/ 2147483647 w 608"/>
              <a:gd name="T85" fmla="*/ 2147483647 h 969"/>
              <a:gd name="T86" fmla="*/ 2147483647 w 608"/>
              <a:gd name="T87" fmla="*/ 2147483647 h 969"/>
              <a:gd name="T88" fmla="*/ 2147483647 w 608"/>
              <a:gd name="T89" fmla="*/ 2147483647 h 969"/>
              <a:gd name="T90" fmla="*/ 2147483647 w 608"/>
              <a:gd name="T91" fmla="*/ 2147483647 h 969"/>
              <a:gd name="T92" fmla="*/ 2147483647 w 608"/>
              <a:gd name="T93" fmla="*/ 2147483647 h 969"/>
              <a:gd name="T94" fmla="*/ 2147483647 w 608"/>
              <a:gd name="T95" fmla="*/ 2147483647 h 969"/>
              <a:gd name="T96" fmla="*/ 2147483647 w 608"/>
              <a:gd name="T97" fmla="*/ 2147483647 h 969"/>
              <a:gd name="T98" fmla="*/ 2147483647 w 608"/>
              <a:gd name="T99" fmla="*/ 2147483647 h 969"/>
              <a:gd name="T100" fmla="*/ 2147483647 w 608"/>
              <a:gd name="T101" fmla="*/ 2147483647 h 969"/>
              <a:gd name="T102" fmla="*/ 2147483647 w 608"/>
              <a:gd name="T103" fmla="*/ 2147483647 h 969"/>
              <a:gd name="T104" fmla="*/ 2147483647 w 608"/>
              <a:gd name="T105" fmla="*/ 2147483647 h 969"/>
              <a:gd name="T106" fmla="*/ 2147483647 w 608"/>
              <a:gd name="T107" fmla="*/ 2147483647 h 969"/>
              <a:gd name="T108" fmla="*/ 2147483647 w 608"/>
              <a:gd name="T109" fmla="*/ 2147483647 h 96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08"/>
              <a:gd name="T166" fmla="*/ 0 h 969"/>
              <a:gd name="T167" fmla="*/ 608 w 608"/>
              <a:gd name="T168" fmla="*/ 969 h 96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08" h="969">
                <a:moveTo>
                  <a:pt x="515" y="496"/>
                </a:moveTo>
                <a:lnTo>
                  <a:pt x="520" y="501"/>
                </a:lnTo>
                <a:lnTo>
                  <a:pt x="520" y="507"/>
                </a:lnTo>
                <a:lnTo>
                  <a:pt x="515" y="507"/>
                </a:lnTo>
                <a:lnTo>
                  <a:pt x="510" y="507"/>
                </a:lnTo>
                <a:lnTo>
                  <a:pt x="510" y="513"/>
                </a:lnTo>
                <a:lnTo>
                  <a:pt x="510" y="519"/>
                </a:lnTo>
                <a:lnTo>
                  <a:pt x="510" y="524"/>
                </a:lnTo>
                <a:lnTo>
                  <a:pt x="515" y="524"/>
                </a:lnTo>
                <a:lnTo>
                  <a:pt x="520" y="524"/>
                </a:lnTo>
                <a:lnTo>
                  <a:pt x="526" y="530"/>
                </a:lnTo>
                <a:lnTo>
                  <a:pt x="531" y="536"/>
                </a:lnTo>
                <a:lnTo>
                  <a:pt x="531" y="541"/>
                </a:lnTo>
                <a:lnTo>
                  <a:pt x="536" y="541"/>
                </a:lnTo>
                <a:lnTo>
                  <a:pt x="536" y="547"/>
                </a:lnTo>
                <a:lnTo>
                  <a:pt x="536" y="553"/>
                </a:lnTo>
                <a:lnTo>
                  <a:pt x="541" y="553"/>
                </a:lnTo>
                <a:lnTo>
                  <a:pt x="546" y="553"/>
                </a:lnTo>
                <a:lnTo>
                  <a:pt x="546" y="558"/>
                </a:lnTo>
                <a:lnTo>
                  <a:pt x="551" y="564"/>
                </a:lnTo>
                <a:lnTo>
                  <a:pt x="546" y="570"/>
                </a:lnTo>
                <a:lnTo>
                  <a:pt x="546" y="576"/>
                </a:lnTo>
                <a:lnTo>
                  <a:pt x="546" y="581"/>
                </a:lnTo>
                <a:lnTo>
                  <a:pt x="541" y="581"/>
                </a:lnTo>
                <a:lnTo>
                  <a:pt x="536" y="581"/>
                </a:lnTo>
                <a:lnTo>
                  <a:pt x="536" y="587"/>
                </a:lnTo>
                <a:lnTo>
                  <a:pt x="536" y="593"/>
                </a:lnTo>
                <a:lnTo>
                  <a:pt x="536" y="598"/>
                </a:lnTo>
                <a:lnTo>
                  <a:pt x="541" y="598"/>
                </a:lnTo>
                <a:lnTo>
                  <a:pt x="546" y="598"/>
                </a:lnTo>
                <a:lnTo>
                  <a:pt x="546" y="604"/>
                </a:lnTo>
                <a:lnTo>
                  <a:pt x="546" y="610"/>
                </a:lnTo>
                <a:lnTo>
                  <a:pt x="541" y="615"/>
                </a:lnTo>
                <a:lnTo>
                  <a:pt x="546" y="615"/>
                </a:lnTo>
                <a:lnTo>
                  <a:pt x="546" y="621"/>
                </a:lnTo>
                <a:lnTo>
                  <a:pt x="546" y="627"/>
                </a:lnTo>
                <a:lnTo>
                  <a:pt x="551" y="633"/>
                </a:lnTo>
                <a:lnTo>
                  <a:pt x="551" y="638"/>
                </a:lnTo>
                <a:lnTo>
                  <a:pt x="556" y="644"/>
                </a:lnTo>
                <a:lnTo>
                  <a:pt x="556" y="650"/>
                </a:lnTo>
                <a:lnTo>
                  <a:pt x="551" y="650"/>
                </a:lnTo>
                <a:lnTo>
                  <a:pt x="546" y="655"/>
                </a:lnTo>
                <a:lnTo>
                  <a:pt x="546" y="661"/>
                </a:lnTo>
                <a:lnTo>
                  <a:pt x="546" y="667"/>
                </a:lnTo>
                <a:lnTo>
                  <a:pt x="546" y="672"/>
                </a:lnTo>
                <a:lnTo>
                  <a:pt x="546" y="678"/>
                </a:lnTo>
                <a:lnTo>
                  <a:pt x="546" y="684"/>
                </a:lnTo>
                <a:lnTo>
                  <a:pt x="541" y="684"/>
                </a:lnTo>
                <a:lnTo>
                  <a:pt x="541" y="689"/>
                </a:lnTo>
                <a:lnTo>
                  <a:pt x="541" y="695"/>
                </a:lnTo>
                <a:lnTo>
                  <a:pt x="546" y="695"/>
                </a:lnTo>
                <a:lnTo>
                  <a:pt x="541" y="701"/>
                </a:lnTo>
                <a:lnTo>
                  <a:pt x="541" y="707"/>
                </a:lnTo>
                <a:lnTo>
                  <a:pt x="536" y="707"/>
                </a:lnTo>
                <a:lnTo>
                  <a:pt x="541" y="712"/>
                </a:lnTo>
                <a:lnTo>
                  <a:pt x="536" y="712"/>
                </a:lnTo>
                <a:lnTo>
                  <a:pt x="536" y="718"/>
                </a:lnTo>
                <a:lnTo>
                  <a:pt x="536" y="724"/>
                </a:lnTo>
                <a:lnTo>
                  <a:pt x="531" y="724"/>
                </a:lnTo>
                <a:lnTo>
                  <a:pt x="526" y="724"/>
                </a:lnTo>
                <a:lnTo>
                  <a:pt x="520" y="724"/>
                </a:lnTo>
                <a:lnTo>
                  <a:pt x="520" y="729"/>
                </a:lnTo>
                <a:lnTo>
                  <a:pt x="515" y="729"/>
                </a:lnTo>
                <a:lnTo>
                  <a:pt x="510" y="735"/>
                </a:lnTo>
                <a:lnTo>
                  <a:pt x="505" y="741"/>
                </a:lnTo>
                <a:lnTo>
                  <a:pt x="505" y="746"/>
                </a:lnTo>
                <a:lnTo>
                  <a:pt x="510" y="746"/>
                </a:lnTo>
                <a:lnTo>
                  <a:pt x="510" y="752"/>
                </a:lnTo>
                <a:lnTo>
                  <a:pt x="505" y="752"/>
                </a:lnTo>
                <a:lnTo>
                  <a:pt x="500" y="752"/>
                </a:lnTo>
                <a:lnTo>
                  <a:pt x="495" y="752"/>
                </a:lnTo>
                <a:lnTo>
                  <a:pt x="489" y="752"/>
                </a:lnTo>
                <a:lnTo>
                  <a:pt x="489" y="746"/>
                </a:lnTo>
                <a:lnTo>
                  <a:pt x="489" y="752"/>
                </a:lnTo>
                <a:lnTo>
                  <a:pt x="489" y="758"/>
                </a:lnTo>
                <a:lnTo>
                  <a:pt x="489" y="764"/>
                </a:lnTo>
                <a:lnTo>
                  <a:pt x="495" y="764"/>
                </a:lnTo>
                <a:lnTo>
                  <a:pt x="495" y="769"/>
                </a:lnTo>
                <a:lnTo>
                  <a:pt x="489" y="769"/>
                </a:lnTo>
                <a:lnTo>
                  <a:pt x="500" y="775"/>
                </a:lnTo>
                <a:lnTo>
                  <a:pt x="505" y="775"/>
                </a:lnTo>
                <a:lnTo>
                  <a:pt x="505" y="781"/>
                </a:lnTo>
                <a:lnTo>
                  <a:pt x="510" y="781"/>
                </a:lnTo>
                <a:lnTo>
                  <a:pt x="515" y="781"/>
                </a:lnTo>
                <a:lnTo>
                  <a:pt x="515" y="826"/>
                </a:lnTo>
                <a:lnTo>
                  <a:pt x="515" y="832"/>
                </a:lnTo>
                <a:lnTo>
                  <a:pt x="515" y="849"/>
                </a:lnTo>
                <a:lnTo>
                  <a:pt x="520" y="849"/>
                </a:lnTo>
                <a:lnTo>
                  <a:pt x="526" y="855"/>
                </a:lnTo>
                <a:lnTo>
                  <a:pt x="526" y="860"/>
                </a:lnTo>
                <a:lnTo>
                  <a:pt x="531" y="860"/>
                </a:lnTo>
                <a:lnTo>
                  <a:pt x="531" y="855"/>
                </a:lnTo>
                <a:lnTo>
                  <a:pt x="536" y="855"/>
                </a:lnTo>
                <a:lnTo>
                  <a:pt x="541" y="849"/>
                </a:lnTo>
                <a:lnTo>
                  <a:pt x="541" y="843"/>
                </a:lnTo>
                <a:lnTo>
                  <a:pt x="546" y="838"/>
                </a:lnTo>
                <a:lnTo>
                  <a:pt x="551" y="838"/>
                </a:lnTo>
                <a:lnTo>
                  <a:pt x="556" y="838"/>
                </a:lnTo>
                <a:lnTo>
                  <a:pt x="556" y="832"/>
                </a:lnTo>
                <a:lnTo>
                  <a:pt x="562" y="838"/>
                </a:lnTo>
                <a:lnTo>
                  <a:pt x="562" y="843"/>
                </a:lnTo>
                <a:lnTo>
                  <a:pt x="562" y="849"/>
                </a:lnTo>
                <a:lnTo>
                  <a:pt x="567" y="849"/>
                </a:lnTo>
                <a:lnTo>
                  <a:pt x="562" y="849"/>
                </a:lnTo>
                <a:lnTo>
                  <a:pt x="562" y="855"/>
                </a:lnTo>
                <a:lnTo>
                  <a:pt x="562" y="860"/>
                </a:lnTo>
                <a:lnTo>
                  <a:pt x="567" y="860"/>
                </a:lnTo>
                <a:lnTo>
                  <a:pt x="572" y="860"/>
                </a:lnTo>
                <a:lnTo>
                  <a:pt x="577" y="860"/>
                </a:lnTo>
                <a:lnTo>
                  <a:pt x="582" y="860"/>
                </a:lnTo>
                <a:lnTo>
                  <a:pt x="587" y="855"/>
                </a:lnTo>
                <a:lnTo>
                  <a:pt x="587" y="860"/>
                </a:lnTo>
                <a:lnTo>
                  <a:pt x="593" y="860"/>
                </a:lnTo>
                <a:lnTo>
                  <a:pt x="598" y="860"/>
                </a:lnTo>
                <a:lnTo>
                  <a:pt x="603" y="860"/>
                </a:lnTo>
                <a:lnTo>
                  <a:pt x="603" y="866"/>
                </a:lnTo>
                <a:lnTo>
                  <a:pt x="603" y="872"/>
                </a:lnTo>
                <a:lnTo>
                  <a:pt x="603" y="877"/>
                </a:lnTo>
                <a:lnTo>
                  <a:pt x="603" y="883"/>
                </a:lnTo>
                <a:lnTo>
                  <a:pt x="603" y="889"/>
                </a:lnTo>
                <a:lnTo>
                  <a:pt x="603" y="895"/>
                </a:lnTo>
                <a:lnTo>
                  <a:pt x="598" y="900"/>
                </a:lnTo>
                <a:lnTo>
                  <a:pt x="598" y="906"/>
                </a:lnTo>
                <a:lnTo>
                  <a:pt x="598" y="912"/>
                </a:lnTo>
                <a:lnTo>
                  <a:pt x="598" y="917"/>
                </a:lnTo>
                <a:lnTo>
                  <a:pt x="603" y="917"/>
                </a:lnTo>
                <a:lnTo>
                  <a:pt x="603" y="923"/>
                </a:lnTo>
                <a:lnTo>
                  <a:pt x="603" y="929"/>
                </a:lnTo>
                <a:lnTo>
                  <a:pt x="603" y="934"/>
                </a:lnTo>
                <a:lnTo>
                  <a:pt x="608" y="946"/>
                </a:lnTo>
                <a:lnTo>
                  <a:pt x="608" y="952"/>
                </a:lnTo>
                <a:lnTo>
                  <a:pt x="603" y="957"/>
                </a:lnTo>
                <a:lnTo>
                  <a:pt x="603" y="963"/>
                </a:lnTo>
                <a:lnTo>
                  <a:pt x="603" y="969"/>
                </a:lnTo>
                <a:lnTo>
                  <a:pt x="593" y="963"/>
                </a:lnTo>
                <a:lnTo>
                  <a:pt x="541" y="963"/>
                </a:lnTo>
                <a:lnTo>
                  <a:pt x="536" y="969"/>
                </a:lnTo>
                <a:lnTo>
                  <a:pt x="520" y="957"/>
                </a:lnTo>
                <a:lnTo>
                  <a:pt x="500" y="952"/>
                </a:lnTo>
                <a:lnTo>
                  <a:pt x="484" y="952"/>
                </a:lnTo>
                <a:lnTo>
                  <a:pt x="453" y="963"/>
                </a:lnTo>
                <a:lnTo>
                  <a:pt x="448" y="963"/>
                </a:lnTo>
                <a:lnTo>
                  <a:pt x="417" y="929"/>
                </a:lnTo>
                <a:lnTo>
                  <a:pt x="381" y="929"/>
                </a:lnTo>
                <a:lnTo>
                  <a:pt x="335" y="934"/>
                </a:lnTo>
                <a:lnTo>
                  <a:pt x="335" y="917"/>
                </a:lnTo>
                <a:lnTo>
                  <a:pt x="330" y="883"/>
                </a:lnTo>
                <a:lnTo>
                  <a:pt x="319" y="849"/>
                </a:lnTo>
                <a:lnTo>
                  <a:pt x="314" y="838"/>
                </a:lnTo>
                <a:lnTo>
                  <a:pt x="309" y="838"/>
                </a:lnTo>
                <a:lnTo>
                  <a:pt x="304" y="843"/>
                </a:lnTo>
                <a:lnTo>
                  <a:pt x="309" y="849"/>
                </a:lnTo>
                <a:lnTo>
                  <a:pt x="304" y="855"/>
                </a:lnTo>
                <a:lnTo>
                  <a:pt x="304" y="860"/>
                </a:lnTo>
                <a:lnTo>
                  <a:pt x="299" y="860"/>
                </a:lnTo>
                <a:lnTo>
                  <a:pt x="294" y="860"/>
                </a:lnTo>
                <a:lnTo>
                  <a:pt x="288" y="860"/>
                </a:lnTo>
                <a:lnTo>
                  <a:pt x="283" y="866"/>
                </a:lnTo>
                <a:lnTo>
                  <a:pt x="278" y="860"/>
                </a:lnTo>
                <a:lnTo>
                  <a:pt x="278" y="866"/>
                </a:lnTo>
                <a:lnTo>
                  <a:pt x="273" y="872"/>
                </a:lnTo>
                <a:lnTo>
                  <a:pt x="268" y="872"/>
                </a:lnTo>
                <a:lnTo>
                  <a:pt x="263" y="877"/>
                </a:lnTo>
                <a:lnTo>
                  <a:pt x="257" y="877"/>
                </a:lnTo>
                <a:lnTo>
                  <a:pt x="252" y="883"/>
                </a:lnTo>
                <a:lnTo>
                  <a:pt x="247" y="883"/>
                </a:lnTo>
                <a:lnTo>
                  <a:pt x="242" y="883"/>
                </a:lnTo>
                <a:lnTo>
                  <a:pt x="242" y="889"/>
                </a:lnTo>
                <a:lnTo>
                  <a:pt x="242" y="895"/>
                </a:lnTo>
                <a:lnTo>
                  <a:pt x="247" y="895"/>
                </a:lnTo>
                <a:lnTo>
                  <a:pt x="247" y="900"/>
                </a:lnTo>
                <a:lnTo>
                  <a:pt x="247" y="906"/>
                </a:lnTo>
                <a:lnTo>
                  <a:pt x="247" y="912"/>
                </a:lnTo>
                <a:lnTo>
                  <a:pt x="247" y="917"/>
                </a:lnTo>
                <a:lnTo>
                  <a:pt x="242" y="923"/>
                </a:lnTo>
                <a:lnTo>
                  <a:pt x="227" y="923"/>
                </a:lnTo>
                <a:lnTo>
                  <a:pt x="221" y="923"/>
                </a:lnTo>
                <a:lnTo>
                  <a:pt x="221" y="929"/>
                </a:lnTo>
                <a:lnTo>
                  <a:pt x="221" y="934"/>
                </a:lnTo>
                <a:lnTo>
                  <a:pt x="227" y="940"/>
                </a:lnTo>
                <a:lnTo>
                  <a:pt x="227" y="946"/>
                </a:lnTo>
                <a:lnTo>
                  <a:pt x="221" y="946"/>
                </a:lnTo>
                <a:lnTo>
                  <a:pt x="216" y="946"/>
                </a:lnTo>
                <a:lnTo>
                  <a:pt x="206" y="940"/>
                </a:lnTo>
                <a:lnTo>
                  <a:pt x="201" y="940"/>
                </a:lnTo>
                <a:lnTo>
                  <a:pt x="185" y="934"/>
                </a:lnTo>
                <a:lnTo>
                  <a:pt x="180" y="934"/>
                </a:lnTo>
                <a:lnTo>
                  <a:pt x="180" y="923"/>
                </a:lnTo>
                <a:lnTo>
                  <a:pt x="180" y="917"/>
                </a:lnTo>
                <a:lnTo>
                  <a:pt x="185" y="912"/>
                </a:lnTo>
                <a:lnTo>
                  <a:pt x="185" y="895"/>
                </a:lnTo>
                <a:lnTo>
                  <a:pt x="180" y="895"/>
                </a:lnTo>
                <a:lnTo>
                  <a:pt x="175" y="895"/>
                </a:lnTo>
                <a:lnTo>
                  <a:pt x="170" y="895"/>
                </a:lnTo>
                <a:lnTo>
                  <a:pt x="165" y="900"/>
                </a:lnTo>
                <a:lnTo>
                  <a:pt x="165" y="906"/>
                </a:lnTo>
                <a:lnTo>
                  <a:pt x="160" y="906"/>
                </a:lnTo>
                <a:lnTo>
                  <a:pt x="154" y="906"/>
                </a:lnTo>
                <a:lnTo>
                  <a:pt x="144" y="917"/>
                </a:lnTo>
                <a:lnTo>
                  <a:pt x="144" y="923"/>
                </a:lnTo>
                <a:lnTo>
                  <a:pt x="139" y="923"/>
                </a:lnTo>
                <a:lnTo>
                  <a:pt x="134" y="923"/>
                </a:lnTo>
                <a:lnTo>
                  <a:pt x="129" y="923"/>
                </a:lnTo>
                <a:lnTo>
                  <a:pt x="123" y="923"/>
                </a:lnTo>
                <a:lnTo>
                  <a:pt x="118" y="929"/>
                </a:lnTo>
                <a:lnTo>
                  <a:pt x="113" y="929"/>
                </a:lnTo>
                <a:lnTo>
                  <a:pt x="108" y="923"/>
                </a:lnTo>
                <a:lnTo>
                  <a:pt x="103" y="923"/>
                </a:lnTo>
                <a:lnTo>
                  <a:pt x="103" y="917"/>
                </a:lnTo>
                <a:lnTo>
                  <a:pt x="98" y="912"/>
                </a:lnTo>
                <a:lnTo>
                  <a:pt x="98" y="906"/>
                </a:lnTo>
                <a:lnTo>
                  <a:pt x="98" y="900"/>
                </a:lnTo>
                <a:lnTo>
                  <a:pt x="92" y="900"/>
                </a:lnTo>
                <a:lnTo>
                  <a:pt x="87" y="900"/>
                </a:lnTo>
                <a:lnTo>
                  <a:pt x="87" y="906"/>
                </a:lnTo>
                <a:lnTo>
                  <a:pt x="82" y="906"/>
                </a:lnTo>
                <a:lnTo>
                  <a:pt x="77" y="906"/>
                </a:lnTo>
                <a:lnTo>
                  <a:pt x="77" y="912"/>
                </a:lnTo>
                <a:lnTo>
                  <a:pt x="72" y="912"/>
                </a:lnTo>
                <a:lnTo>
                  <a:pt x="72" y="917"/>
                </a:lnTo>
                <a:lnTo>
                  <a:pt x="67" y="917"/>
                </a:lnTo>
                <a:lnTo>
                  <a:pt x="67" y="912"/>
                </a:lnTo>
                <a:lnTo>
                  <a:pt x="56" y="912"/>
                </a:lnTo>
                <a:lnTo>
                  <a:pt x="56" y="906"/>
                </a:lnTo>
                <a:lnTo>
                  <a:pt x="56" y="900"/>
                </a:lnTo>
                <a:lnTo>
                  <a:pt x="51" y="900"/>
                </a:lnTo>
                <a:lnTo>
                  <a:pt x="46" y="900"/>
                </a:lnTo>
                <a:lnTo>
                  <a:pt x="41" y="895"/>
                </a:lnTo>
                <a:lnTo>
                  <a:pt x="41" y="889"/>
                </a:lnTo>
                <a:lnTo>
                  <a:pt x="41" y="883"/>
                </a:lnTo>
                <a:lnTo>
                  <a:pt x="41" y="877"/>
                </a:lnTo>
                <a:lnTo>
                  <a:pt x="36" y="877"/>
                </a:lnTo>
                <a:lnTo>
                  <a:pt x="31" y="877"/>
                </a:lnTo>
                <a:lnTo>
                  <a:pt x="31" y="872"/>
                </a:lnTo>
                <a:lnTo>
                  <a:pt x="31" y="866"/>
                </a:lnTo>
                <a:lnTo>
                  <a:pt x="25" y="866"/>
                </a:lnTo>
                <a:lnTo>
                  <a:pt x="20" y="866"/>
                </a:lnTo>
                <a:lnTo>
                  <a:pt x="0" y="866"/>
                </a:lnTo>
                <a:lnTo>
                  <a:pt x="0" y="855"/>
                </a:lnTo>
                <a:lnTo>
                  <a:pt x="5" y="832"/>
                </a:lnTo>
                <a:lnTo>
                  <a:pt x="10" y="809"/>
                </a:lnTo>
                <a:lnTo>
                  <a:pt x="10" y="798"/>
                </a:lnTo>
                <a:lnTo>
                  <a:pt x="10" y="781"/>
                </a:lnTo>
                <a:lnTo>
                  <a:pt x="10" y="769"/>
                </a:lnTo>
                <a:lnTo>
                  <a:pt x="15" y="769"/>
                </a:lnTo>
                <a:lnTo>
                  <a:pt x="20" y="769"/>
                </a:lnTo>
                <a:lnTo>
                  <a:pt x="25" y="769"/>
                </a:lnTo>
                <a:lnTo>
                  <a:pt x="31" y="764"/>
                </a:lnTo>
                <a:lnTo>
                  <a:pt x="36" y="764"/>
                </a:lnTo>
                <a:lnTo>
                  <a:pt x="41" y="764"/>
                </a:lnTo>
                <a:lnTo>
                  <a:pt x="46" y="764"/>
                </a:lnTo>
                <a:lnTo>
                  <a:pt x="51" y="764"/>
                </a:lnTo>
                <a:lnTo>
                  <a:pt x="77" y="769"/>
                </a:lnTo>
                <a:lnTo>
                  <a:pt x="87" y="746"/>
                </a:lnTo>
                <a:lnTo>
                  <a:pt x="98" y="746"/>
                </a:lnTo>
                <a:lnTo>
                  <a:pt x="113" y="746"/>
                </a:lnTo>
                <a:lnTo>
                  <a:pt x="113" y="701"/>
                </a:lnTo>
                <a:lnTo>
                  <a:pt x="118" y="695"/>
                </a:lnTo>
                <a:lnTo>
                  <a:pt x="123" y="684"/>
                </a:lnTo>
                <a:lnTo>
                  <a:pt x="113" y="678"/>
                </a:lnTo>
                <a:lnTo>
                  <a:pt x="108" y="672"/>
                </a:lnTo>
                <a:lnTo>
                  <a:pt x="108" y="667"/>
                </a:lnTo>
                <a:lnTo>
                  <a:pt x="108" y="655"/>
                </a:lnTo>
                <a:lnTo>
                  <a:pt x="108" y="633"/>
                </a:lnTo>
                <a:lnTo>
                  <a:pt x="139" y="633"/>
                </a:lnTo>
                <a:lnTo>
                  <a:pt x="144" y="627"/>
                </a:lnTo>
                <a:lnTo>
                  <a:pt x="144" y="621"/>
                </a:lnTo>
                <a:lnTo>
                  <a:pt x="139" y="615"/>
                </a:lnTo>
                <a:lnTo>
                  <a:pt x="134" y="610"/>
                </a:lnTo>
                <a:lnTo>
                  <a:pt x="134" y="604"/>
                </a:lnTo>
                <a:lnTo>
                  <a:pt x="139" y="576"/>
                </a:lnTo>
                <a:lnTo>
                  <a:pt x="144" y="576"/>
                </a:lnTo>
                <a:lnTo>
                  <a:pt x="149" y="581"/>
                </a:lnTo>
                <a:lnTo>
                  <a:pt x="154" y="587"/>
                </a:lnTo>
                <a:lnTo>
                  <a:pt x="165" y="581"/>
                </a:lnTo>
                <a:lnTo>
                  <a:pt x="175" y="576"/>
                </a:lnTo>
                <a:lnTo>
                  <a:pt x="170" y="564"/>
                </a:lnTo>
                <a:lnTo>
                  <a:pt x="175" y="553"/>
                </a:lnTo>
                <a:lnTo>
                  <a:pt x="185" y="553"/>
                </a:lnTo>
                <a:lnTo>
                  <a:pt x="190" y="553"/>
                </a:lnTo>
                <a:lnTo>
                  <a:pt x="196" y="536"/>
                </a:lnTo>
                <a:lnTo>
                  <a:pt x="190" y="513"/>
                </a:lnTo>
                <a:lnTo>
                  <a:pt x="190" y="501"/>
                </a:lnTo>
                <a:lnTo>
                  <a:pt x="190" y="462"/>
                </a:lnTo>
                <a:lnTo>
                  <a:pt x="185" y="462"/>
                </a:lnTo>
                <a:lnTo>
                  <a:pt x="190" y="439"/>
                </a:lnTo>
                <a:lnTo>
                  <a:pt x="185" y="427"/>
                </a:lnTo>
                <a:lnTo>
                  <a:pt x="185" y="416"/>
                </a:lnTo>
                <a:lnTo>
                  <a:pt x="190" y="399"/>
                </a:lnTo>
                <a:lnTo>
                  <a:pt x="190" y="388"/>
                </a:lnTo>
                <a:lnTo>
                  <a:pt x="190" y="382"/>
                </a:lnTo>
                <a:lnTo>
                  <a:pt x="196" y="370"/>
                </a:lnTo>
                <a:lnTo>
                  <a:pt x="201" y="365"/>
                </a:lnTo>
                <a:lnTo>
                  <a:pt x="206" y="359"/>
                </a:lnTo>
                <a:lnTo>
                  <a:pt x="211" y="342"/>
                </a:lnTo>
                <a:lnTo>
                  <a:pt x="216" y="325"/>
                </a:lnTo>
                <a:lnTo>
                  <a:pt x="221" y="319"/>
                </a:lnTo>
                <a:lnTo>
                  <a:pt x="221" y="314"/>
                </a:lnTo>
                <a:lnTo>
                  <a:pt x="227" y="314"/>
                </a:lnTo>
                <a:lnTo>
                  <a:pt x="227" y="308"/>
                </a:lnTo>
                <a:lnTo>
                  <a:pt x="232" y="308"/>
                </a:lnTo>
                <a:lnTo>
                  <a:pt x="237" y="302"/>
                </a:lnTo>
                <a:lnTo>
                  <a:pt x="242" y="302"/>
                </a:lnTo>
                <a:lnTo>
                  <a:pt x="268" y="302"/>
                </a:lnTo>
                <a:lnTo>
                  <a:pt x="273" y="285"/>
                </a:lnTo>
                <a:lnTo>
                  <a:pt x="294" y="285"/>
                </a:lnTo>
                <a:lnTo>
                  <a:pt x="304" y="257"/>
                </a:lnTo>
                <a:lnTo>
                  <a:pt x="309" y="257"/>
                </a:lnTo>
                <a:lnTo>
                  <a:pt x="309" y="268"/>
                </a:lnTo>
                <a:lnTo>
                  <a:pt x="350" y="268"/>
                </a:lnTo>
                <a:lnTo>
                  <a:pt x="350" y="262"/>
                </a:lnTo>
                <a:lnTo>
                  <a:pt x="361" y="257"/>
                </a:lnTo>
                <a:lnTo>
                  <a:pt x="397" y="257"/>
                </a:lnTo>
                <a:lnTo>
                  <a:pt x="397" y="268"/>
                </a:lnTo>
                <a:lnTo>
                  <a:pt x="443" y="268"/>
                </a:lnTo>
                <a:lnTo>
                  <a:pt x="448" y="217"/>
                </a:lnTo>
                <a:lnTo>
                  <a:pt x="474" y="211"/>
                </a:lnTo>
                <a:lnTo>
                  <a:pt x="474" y="165"/>
                </a:lnTo>
                <a:lnTo>
                  <a:pt x="469" y="154"/>
                </a:lnTo>
                <a:lnTo>
                  <a:pt x="484" y="154"/>
                </a:lnTo>
                <a:lnTo>
                  <a:pt x="489" y="148"/>
                </a:lnTo>
                <a:lnTo>
                  <a:pt x="489" y="137"/>
                </a:lnTo>
                <a:lnTo>
                  <a:pt x="489" y="12"/>
                </a:lnTo>
                <a:lnTo>
                  <a:pt x="505" y="12"/>
                </a:lnTo>
                <a:lnTo>
                  <a:pt x="510" y="12"/>
                </a:lnTo>
                <a:lnTo>
                  <a:pt x="515" y="12"/>
                </a:lnTo>
                <a:lnTo>
                  <a:pt x="515" y="6"/>
                </a:lnTo>
                <a:lnTo>
                  <a:pt x="520" y="6"/>
                </a:lnTo>
                <a:lnTo>
                  <a:pt x="526" y="12"/>
                </a:lnTo>
                <a:lnTo>
                  <a:pt x="531" y="6"/>
                </a:lnTo>
                <a:lnTo>
                  <a:pt x="541" y="6"/>
                </a:lnTo>
                <a:lnTo>
                  <a:pt x="551" y="0"/>
                </a:lnTo>
                <a:lnTo>
                  <a:pt x="556" y="0"/>
                </a:lnTo>
                <a:lnTo>
                  <a:pt x="556" y="6"/>
                </a:lnTo>
                <a:lnTo>
                  <a:pt x="556" y="12"/>
                </a:lnTo>
                <a:lnTo>
                  <a:pt x="551" y="23"/>
                </a:lnTo>
                <a:lnTo>
                  <a:pt x="551" y="29"/>
                </a:lnTo>
                <a:lnTo>
                  <a:pt x="556" y="29"/>
                </a:lnTo>
                <a:lnTo>
                  <a:pt x="562" y="34"/>
                </a:lnTo>
                <a:lnTo>
                  <a:pt x="562" y="40"/>
                </a:lnTo>
                <a:lnTo>
                  <a:pt x="562" y="51"/>
                </a:lnTo>
                <a:lnTo>
                  <a:pt x="567" y="80"/>
                </a:lnTo>
                <a:lnTo>
                  <a:pt x="567" y="86"/>
                </a:lnTo>
                <a:lnTo>
                  <a:pt x="572" y="97"/>
                </a:lnTo>
                <a:lnTo>
                  <a:pt x="577" y="137"/>
                </a:lnTo>
                <a:lnTo>
                  <a:pt x="577" y="148"/>
                </a:lnTo>
                <a:lnTo>
                  <a:pt x="577" y="154"/>
                </a:lnTo>
                <a:lnTo>
                  <a:pt x="572" y="160"/>
                </a:lnTo>
                <a:lnTo>
                  <a:pt x="567" y="160"/>
                </a:lnTo>
                <a:lnTo>
                  <a:pt x="562" y="165"/>
                </a:lnTo>
                <a:lnTo>
                  <a:pt x="556" y="171"/>
                </a:lnTo>
                <a:lnTo>
                  <a:pt x="562" y="177"/>
                </a:lnTo>
                <a:lnTo>
                  <a:pt x="562" y="188"/>
                </a:lnTo>
                <a:lnTo>
                  <a:pt x="567" y="200"/>
                </a:lnTo>
                <a:lnTo>
                  <a:pt x="562" y="205"/>
                </a:lnTo>
                <a:lnTo>
                  <a:pt x="562" y="211"/>
                </a:lnTo>
                <a:lnTo>
                  <a:pt x="556" y="217"/>
                </a:lnTo>
                <a:lnTo>
                  <a:pt x="556" y="222"/>
                </a:lnTo>
                <a:lnTo>
                  <a:pt x="562" y="228"/>
                </a:lnTo>
                <a:lnTo>
                  <a:pt x="562" y="234"/>
                </a:lnTo>
                <a:lnTo>
                  <a:pt x="562" y="239"/>
                </a:lnTo>
                <a:lnTo>
                  <a:pt x="556" y="245"/>
                </a:lnTo>
                <a:lnTo>
                  <a:pt x="556" y="251"/>
                </a:lnTo>
                <a:lnTo>
                  <a:pt x="562" y="257"/>
                </a:lnTo>
                <a:lnTo>
                  <a:pt x="562" y="268"/>
                </a:lnTo>
                <a:lnTo>
                  <a:pt x="556" y="268"/>
                </a:lnTo>
                <a:lnTo>
                  <a:pt x="556" y="274"/>
                </a:lnTo>
                <a:lnTo>
                  <a:pt x="551" y="279"/>
                </a:lnTo>
                <a:lnTo>
                  <a:pt x="541" y="291"/>
                </a:lnTo>
                <a:lnTo>
                  <a:pt x="536" y="296"/>
                </a:lnTo>
                <a:lnTo>
                  <a:pt x="526" y="308"/>
                </a:lnTo>
                <a:lnTo>
                  <a:pt x="520" y="314"/>
                </a:lnTo>
                <a:lnTo>
                  <a:pt x="520" y="325"/>
                </a:lnTo>
                <a:lnTo>
                  <a:pt x="531" y="336"/>
                </a:lnTo>
                <a:lnTo>
                  <a:pt x="541" y="342"/>
                </a:lnTo>
                <a:lnTo>
                  <a:pt x="546" y="342"/>
                </a:lnTo>
                <a:lnTo>
                  <a:pt x="551" y="342"/>
                </a:lnTo>
                <a:lnTo>
                  <a:pt x="556" y="348"/>
                </a:lnTo>
                <a:lnTo>
                  <a:pt x="556" y="376"/>
                </a:lnTo>
                <a:lnTo>
                  <a:pt x="556" y="388"/>
                </a:lnTo>
                <a:lnTo>
                  <a:pt x="562" y="393"/>
                </a:lnTo>
                <a:lnTo>
                  <a:pt x="567" y="405"/>
                </a:lnTo>
                <a:lnTo>
                  <a:pt x="572" y="416"/>
                </a:lnTo>
                <a:lnTo>
                  <a:pt x="572" y="427"/>
                </a:lnTo>
                <a:lnTo>
                  <a:pt x="556" y="427"/>
                </a:lnTo>
                <a:lnTo>
                  <a:pt x="551" y="462"/>
                </a:lnTo>
                <a:lnTo>
                  <a:pt x="546" y="473"/>
                </a:lnTo>
                <a:lnTo>
                  <a:pt x="531" y="479"/>
                </a:lnTo>
                <a:lnTo>
                  <a:pt x="515" y="490"/>
                </a:lnTo>
                <a:lnTo>
                  <a:pt x="515" y="496"/>
                </a:lnTo>
                <a:close/>
              </a:path>
            </a:pathLst>
          </a:custGeom>
          <a:solidFill>
            <a:srgbClr val="500000">
              <a:alpha val="79999"/>
            </a:srgb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82" name="Freeform 40"/>
          <p:cNvSpPr>
            <a:spLocks/>
          </p:cNvSpPr>
          <p:nvPr/>
        </p:nvSpPr>
        <p:spPr bwMode="auto">
          <a:xfrm>
            <a:off x="6235701" y="3562351"/>
            <a:ext cx="690563" cy="841772"/>
          </a:xfrm>
          <a:custGeom>
            <a:avLst/>
            <a:gdLst>
              <a:gd name="T0" fmla="*/ 2147483647 w 500"/>
              <a:gd name="T1" fmla="*/ 2147483647 h 780"/>
              <a:gd name="T2" fmla="*/ 2147483647 w 500"/>
              <a:gd name="T3" fmla="*/ 2147483647 h 780"/>
              <a:gd name="T4" fmla="*/ 2147483647 w 500"/>
              <a:gd name="T5" fmla="*/ 2147483647 h 780"/>
              <a:gd name="T6" fmla="*/ 2147483647 w 500"/>
              <a:gd name="T7" fmla="*/ 2147483647 h 780"/>
              <a:gd name="T8" fmla="*/ 2147483647 w 500"/>
              <a:gd name="T9" fmla="*/ 2147483647 h 780"/>
              <a:gd name="T10" fmla="*/ 2147483647 w 500"/>
              <a:gd name="T11" fmla="*/ 2147483647 h 780"/>
              <a:gd name="T12" fmla="*/ 2147483647 w 500"/>
              <a:gd name="T13" fmla="*/ 2147483647 h 780"/>
              <a:gd name="T14" fmla="*/ 2147483647 w 500"/>
              <a:gd name="T15" fmla="*/ 2147483647 h 780"/>
              <a:gd name="T16" fmla="*/ 2147483647 w 500"/>
              <a:gd name="T17" fmla="*/ 2147483647 h 780"/>
              <a:gd name="T18" fmla="*/ 2147483647 w 500"/>
              <a:gd name="T19" fmla="*/ 2147483647 h 780"/>
              <a:gd name="T20" fmla="*/ 2147483647 w 500"/>
              <a:gd name="T21" fmla="*/ 2147483647 h 780"/>
              <a:gd name="T22" fmla="*/ 0 w 500"/>
              <a:gd name="T23" fmla="*/ 2147483647 h 780"/>
              <a:gd name="T24" fmla="*/ 2147483647 w 500"/>
              <a:gd name="T25" fmla="*/ 2147483647 h 780"/>
              <a:gd name="T26" fmla="*/ 2147483647 w 500"/>
              <a:gd name="T27" fmla="*/ 2147483647 h 780"/>
              <a:gd name="T28" fmla="*/ 2147483647 w 500"/>
              <a:gd name="T29" fmla="*/ 2147483647 h 780"/>
              <a:gd name="T30" fmla="*/ 2147483647 w 500"/>
              <a:gd name="T31" fmla="*/ 2147483647 h 780"/>
              <a:gd name="T32" fmla="*/ 2147483647 w 500"/>
              <a:gd name="T33" fmla="*/ 2147483647 h 780"/>
              <a:gd name="T34" fmla="*/ 2147483647 w 500"/>
              <a:gd name="T35" fmla="*/ 2147483647 h 780"/>
              <a:gd name="T36" fmla="*/ 2147483647 w 500"/>
              <a:gd name="T37" fmla="*/ 2147483647 h 780"/>
              <a:gd name="T38" fmla="*/ 2147483647 w 500"/>
              <a:gd name="T39" fmla="*/ 2147483647 h 780"/>
              <a:gd name="T40" fmla="*/ 2147483647 w 500"/>
              <a:gd name="T41" fmla="*/ 2147483647 h 780"/>
              <a:gd name="T42" fmla="*/ 2147483647 w 500"/>
              <a:gd name="T43" fmla="*/ 2147483647 h 780"/>
              <a:gd name="T44" fmla="*/ 2147483647 w 500"/>
              <a:gd name="T45" fmla="*/ 2147483647 h 780"/>
              <a:gd name="T46" fmla="*/ 2147483647 w 500"/>
              <a:gd name="T47" fmla="*/ 2147483647 h 780"/>
              <a:gd name="T48" fmla="*/ 2147483647 w 500"/>
              <a:gd name="T49" fmla="*/ 2147483647 h 780"/>
              <a:gd name="T50" fmla="*/ 2147483647 w 500"/>
              <a:gd name="T51" fmla="*/ 2147483647 h 780"/>
              <a:gd name="T52" fmla="*/ 2147483647 w 500"/>
              <a:gd name="T53" fmla="*/ 2147483647 h 780"/>
              <a:gd name="T54" fmla="*/ 2147483647 w 500"/>
              <a:gd name="T55" fmla="*/ 2147483647 h 780"/>
              <a:gd name="T56" fmla="*/ 2147483647 w 500"/>
              <a:gd name="T57" fmla="*/ 2147483647 h 780"/>
              <a:gd name="T58" fmla="*/ 2147483647 w 500"/>
              <a:gd name="T59" fmla="*/ 2147483647 h 780"/>
              <a:gd name="T60" fmla="*/ 2147483647 w 500"/>
              <a:gd name="T61" fmla="*/ 2147483647 h 780"/>
              <a:gd name="T62" fmla="*/ 2147483647 w 500"/>
              <a:gd name="T63" fmla="*/ 2147483647 h 780"/>
              <a:gd name="T64" fmla="*/ 2147483647 w 500"/>
              <a:gd name="T65" fmla="*/ 2147483647 h 780"/>
              <a:gd name="T66" fmla="*/ 2147483647 w 500"/>
              <a:gd name="T67" fmla="*/ 2147483647 h 780"/>
              <a:gd name="T68" fmla="*/ 2147483647 w 500"/>
              <a:gd name="T69" fmla="*/ 2147483647 h 780"/>
              <a:gd name="T70" fmla="*/ 2147483647 w 500"/>
              <a:gd name="T71" fmla="*/ 2147483647 h 780"/>
              <a:gd name="T72" fmla="*/ 2147483647 w 500"/>
              <a:gd name="T73" fmla="*/ 2147483647 h 780"/>
              <a:gd name="T74" fmla="*/ 2147483647 w 500"/>
              <a:gd name="T75" fmla="*/ 2147483647 h 780"/>
              <a:gd name="T76" fmla="*/ 2147483647 w 500"/>
              <a:gd name="T77" fmla="*/ 2147483647 h 780"/>
              <a:gd name="T78" fmla="*/ 2147483647 w 500"/>
              <a:gd name="T79" fmla="*/ 2147483647 h 780"/>
              <a:gd name="T80" fmla="*/ 2147483647 w 500"/>
              <a:gd name="T81" fmla="*/ 2147483647 h 780"/>
              <a:gd name="T82" fmla="*/ 2147483647 w 500"/>
              <a:gd name="T83" fmla="*/ 2147483647 h 780"/>
              <a:gd name="T84" fmla="*/ 2147483647 w 500"/>
              <a:gd name="T85" fmla="*/ 2147483647 h 780"/>
              <a:gd name="T86" fmla="*/ 2147483647 w 500"/>
              <a:gd name="T87" fmla="*/ 2147483647 h 780"/>
              <a:gd name="T88" fmla="*/ 2147483647 w 500"/>
              <a:gd name="T89" fmla="*/ 2147483647 h 780"/>
              <a:gd name="T90" fmla="*/ 2147483647 w 500"/>
              <a:gd name="T91" fmla="*/ 2147483647 h 780"/>
              <a:gd name="T92" fmla="*/ 2147483647 w 500"/>
              <a:gd name="T93" fmla="*/ 2147483647 h 780"/>
              <a:gd name="T94" fmla="*/ 2147483647 w 500"/>
              <a:gd name="T95" fmla="*/ 2147483647 h 780"/>
              <a:gd name="T96" fmla="*/ 2147483647 w 500"/>
              <a:gd name="T97" fmla="*/ 2147483647 h 780"/>
              <a:gd name="T98" fmla="*/ 2147483647 w 500"/>
              <a:gd name="T99" fmla="*/ 2147483647 h 780"/>
              <a:gd name="T100" fmla="*/ 2147483647 w 500"/>
              <a:gd name="T101" fmla="*/ 2147483647 h 780"/>
              <a:gd name="T102" fmla="*/ 2147483647 w 500"/>
              <a:gd name="T103" fmla="*/ 2147483647 h 780"/>
              <a:gd name="T104" fmla="*/ 2147483647 w 500"/>
              <a:gd name="T105" fmla="*/ 2147483647 h 780"/>
              <a:gd name="T106" fmla="*/ 2147483647 w 500"/>
              <a:gd name="T107" fmla="*/ 2147483647 h 780"/>
              <a:gd name="T108" fmla="*/ 2147483647 w 500"/>
              <a:gd name="T109" fmla="*/ 2147483647 h 780"/>
              <a:gd name="T110" fmla="*/ 2147483647 w 500"/>
              <a:gd name="T111" fmla="*/ 2147483647 h 780"/>
              <a:gd name="T112" fmla="*/ 2147483647 w 500"/>
              <a:gd name="T113" fmla="*/ 2147483647 h 780"/>
              <a:gd name="T114" fmla="*/ 2147483647 w 500"/>
              <a:gd name="T115" fmla="*/ 2147483647 h 780"/>
              <a:gd name="T116" fmla="*/ 2147483647 w 500"/>
              <a:gd name="T117" fmla="*/ 2147483647 h 780"/>
              <a:gd name="T118" fmla="*/ 2147483647 w 500"/>
              <a:gd name="T119" fmla="*/ 2147483647 h 780"/>
              <a:gd name="T120" fmla="*/ 2147483647 w 500"/>
              <a:gd name="T121" fmla="*/ 2147483647 h 7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00"/>
              <a:gd name="T184" fmla="*/ 0 h 780"/>
              <a:gd name="T185" fmla="*/ 500 w 500"/>
              <a:gd name="T186" fmla="*/ 780 h 7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00" h="780">
                <a:moveTo>
                  <a:pt x="114" y="752"/>
                </a:moveTo>
                <a:lnTo>
                  <a:pt x="114" y="746"/>
                </a:lnTo>
                <a:lnTo>
                  <a:pt x="114" y="740"/>
                </a:lnTo>
                <a:lnTo>
                  <a:pt x="119" y="735"/>
                </a:lnTo>
                <a:lnTo>
                  <a:pt x="119" y="729"/>
                </a:lnTo>
                <a:lnTo>
                  <a:pt x="114" y="717"/>
                </a:lnTo>
                <a:lnTo>
                  <a:pt x="114" y="712"/>
                </a:lnTo>
                <a:lnTo>
                  <a:pt x="114" y="706"/>
                </a:lnTo>
                <a:lnTo>
                  <a:pt x="114" y="700"/>
                </a:lnTo>
                <a:lnTo>
                  <a:pt x="109" y="700"/>
                </a:lnTo>
                <a:lnTo>
                  <a:pt x="109" y="695"/>
                </a:lnTo>
                <a:lnTo>
                  <a:pt x="109" y="689"/>
                </a:lnTo>
                <a:lnTo>
                  <a:pt x="109" y="683"/>
                </a:lnTo>
                <a:lnTo>
                  <a:pt x="114" y="678"/>
                </a:lnTo>
                <a:lnTo>
                  <a:pt x="114" y="672"/>
                </a:lnTo>
                <a:lnTo>
                  <a:pt x="114" y="666"/>
                </a:lnTo>
                <a:lnTo>
                  <a:pt x="114" y="660"/>
                </a:lnTo>
                <a:lnTo>
                  <a:pt x="114" y="655"/>
                </a:lnTo>
                <a:lnTo>
                  <a:pt x="114" y="649"/>
                </a:lnTo>
                <a:lnTo>
                  <a:pt x="114" y="643"/>
                </a:lnTo>
                <a:lnTo>
                  <a:pt x="109" y="643"/>
                </a:lnTo>
                <a:lnTo>
                  <a:pt x="104" y="643"/>
                </a:lnTo>
                <a:lnTo>
                  <a:pt x="98" y="643"/>
                </a:lnTo>
                <a:lnTo>
                  <a:pt x="98" y="638"/>
                </a:lnTo>
                <a:lnTo>
                  <a:pt x="93" y="643"/>
                </a:lnTo>
                <a:lnTo>
                  <a:pt x="88" y="643"/>
                </a:lnTo>
                <a:lnTo>
                  <a:pt x="83" y="643"/>
                </a:lnTo>
                <a:lnTo>
                  <a:pt x="78" y="643"/>
                </a:lnTo>
                <a:lnTo>
                  <a:pt x="73" y="643"/>
                </a:lnTo>
                <a:lnTo>
                  <a:pt x="73" y="638"/>
                </a:lnTo>
                <a:lnTo>
                  <a:pt x="73" y="632"/>
                </a:lnTo>
                <a:lnTo>
                  <a:pt x="78" y="632"/>
                </a:lnTo>
                <a:lnTo>
                  <a:pt x="73" y="632"/>
                </a:lnTo>
                <a:lnTo>
                  <a:pt x="73" y="626"/>
                </a:lnTo>
                <a:lnTo>
                  <a:pt x="73" y="621"/>
                </a:lnTo>
                <a:lnTo>
                  <a:pt x="67" y="615"/>
                </a:lnTo>
                <a:lnTo>
                  <a:pt x="67" y="621"/>
                </a:lnTo>
                <a:lnTo>
                  <a:pt x="62" y="621"/>
                </a:lnTo>
                <a:lnTo>
                  <a:pt x="57" y="621"/>
                </a:lnTo>
                <a:lnTo>
                  <a:pt x="52" y="626"/>
                </a:lnTo>
                <a:lnTo>
                  <a:pt x="52" y="632"/>
                </a:lnTo>
                <a:lnTo>
                  <a:pt x="47" y="638"/>
                </a:lnTo>
                <a:lnTo>
                  <a:pt x="42" y="638"/>
                </a:lnTo>
                <a:lnTo>
                  <a:pt x="42" y="643"/>
                </a:lnTo>
                <a:lnTo>
                  <a:pt x="37" y="643"/>
                </a:lnTo>
                <a:lnTo>
                  <a:pt x="37" y="638"/>
                </a:lnTo>
                <a:lnTo>
                  <a:pt x="31" y="632"/>
                </a:lnTo>
                <a:lnTo>
                  <a:pt x="26" y="632"/>
                </a:lnTo>
                <a:lnTo>
                  <a:pt x="26" y="615"/>
                </a:lnTo>
                <a:lnTo>
                  <a:pt x="26" y="609"/>
                </a:lnTo>
                <a:lnTo>
                  <a:pt x="26" y="564"/>
                </a:lnTo>
                <a:lnTo>
                  <a:pt x="21" y="564"/>
                </a:lnTo>
                <a:lnTo>
                  <a:pt x="16" y="564"/>
                </a:lnTo>
                <a:lnTo>
                  <a:pt x="16" y="558"/>
                </a:lnTo>
                <a:lnTo>
                  <a:pt x="11" y="558"/>
                </a:lnTo>
                <a:lnTo>
                  <a:pt x="0" y="552"/>
                </a:lnTo>
                <a:lnTo>
                  <a:pt x="6" y="552"/>
                </a:lnTo>
                <a:lnTo>
                  <a:pt x="6" y="547"/>
                </a:lnTo>
                <a:lnTo>
                  <a:pt x="0" y="547"/>
                </a:lnTo>
                <a:lnTo>
                  <a:pt x="0" y="541"/>
                </a:lnTo>
                <a:lnTo>
                  <a:pt x="0" y="535"/>
                </a:lnTo>
                <a:lnTo>
                  <a:pt x="0" y="529"/>
                </a:lnTo>
                <a:lnTo>
                  <a:pt x="0" y="535"/>
                </a:lnTo>
                <a:lnTo>
                  <a:pt x="6" y="535"/>
                </a:lnTo>
                <a:lnTo>
                  <a:pt x="11" y="535"/>
                </a:lnTo>
                <a:lnTo>
                  <a:pt x="16" y="535"/>
                </a:lnTo>
                <a:lnTo>
                  <a:pt x="21" y="535"/>
                </a:lnTo>
                <a:lnTo>
                  <a:pt x="21" y="529"/>
                </a:lnTo>
                <a:lnTo>
                  <a:pt x="16" y="529"/>
                </a:lnTo>
                <a:lnTo>
                  <a:pt x="16" y="524"/>
                </a:lnTo>
                <a:lnTo>
                  <a:pt x="21" y="518"/>
                </a:lnTo>
                <a:lnTo>
                  <a:pt x="26" y="512"/>
                </a:lnTo>
                <a:lnTo>
                  <a:pt x="31" y="512"/>
                </a:lnTo>
                <a:lnTo>
                  <a:pt x="31" y="507"/>
                </a:lnTo>
                <a:lnTo>
                  <a:pt x="37" y="507"/>
                </a:lnTo>
                <a:lnTo>
                  <a:pt x="42" y="507"/>
                </a:lnTo>
                <a:lnTo>
                  <a:pt x="47" y="507"/>
                </a:lnTo>
                <a:lnTo>
                  <a:pt x="47" y="501"/>
                </a:lnTo>
                <a:lnTo>
                  <a:pt x="47" y="495"/>
                </a:lnTo>
                <a:lnTo>
                  <a:pt x="52" y="495"/>
                </a:lnTo>
                <a:lnTo>
                  <a:pt x="47" y="490"/>
                </a:lnTo>
                <a:lnTo>
                  <a:pt x="52" y="490"/>
                </a:lnTo>
                <a:lnTo>
                  <a:pt x="52" y="484"/>
                </a:lnTo>
                <a:lnTo>
                  <a:pt x="57" y="478"/>
                </a:lnTo>
                <a:lnTo>
                  <a:pt x="52" y="478"/>
                </a:lnTo>
                <a:lnTo>
                  <a:pt x="52" y="472"/>
                </a:lnTo>
                <a:lnTo>
                  <a:pt x="52" y="467"/>
                </a:lnTo>
                <a:lnTo>
                  <a:pt x="57" y="467"/>
                </a:lnTo>
                <a:lnTo>
                  <a:pt x="57" y="461"/>
                </a:lnTo>
                <a:lnTo>
                  <a:pt x="57" y="455"/>
                </a:lnTo>
                <a:lnTo>
                  <a:pt x="57" y="450"/>
                </a:lnTo>
                <a:lnTo>
                  <a:pt x="57" y="444"/>
                </a:lnTo>
                <a:lnTo>
                  <a:pt x="57" y="438"/>
                </a:lnTo>
                <a:lnTo>
                  <a:pt x="62" y="433"/>
                </a:lnTo>
                <a:lnTo>
                  <a:pt x="67" y="433"/>
                </a:lnTo>
                <a:lnTo>
                  <a:pt x="67" y="427"/>
                </a:lnTo>
                <a:lnTo>
                  <a:pt x="62" y="421"/>
                </a:lnTo>
                <a:lnTo>
                  <a:pt x="62" y="416"/>
                </a:lnTo>
                <a:lnTo>
                  <a:pt x="57" y="410"/>
                </a:lnTo>
                <a:lnTo>
                  <a:pt x="57" y="404"/>
                </a:lnTo>
                <a:lnTo>
                  <a:pt x="57" y="398"/>
                </a:lnTo>
                <a:lnTo>
                  <a:pt x="52" y="398"/>
                </a:lnTo>
                <a:lnTo>
                  <a:pt x="57" y="393"/>
                </a:lnTo>
                <a:lnTo>
                  <a:pt x="57" y="387"/>
                </a:lnTo>
                <a:lnTo>
                  <a:pt x="57" y="381"/>
                </a:lnTo>
                <a:lnTo>
                  <a:pt x="52" y="381"/>
                </a:lnTo>
                <a:lnTo>
                  <a:pt x="47" y="381"/>
                </a:lnTo>
                <a:lnTo>
                  <a:pt x="47" y="376"/>
                </a:lnTo>
                <a:lnTo>
                  <a:pt x="47" y="370"/>
                </a:lnTo>
                <a:lnTo>
                  <a:pt x="47" y="364"/>
                </a:lnTo>
                <a:lnTo>
                  <a:pt x="52" y="364"/>
                </a:lnTo>
                <a:lnTo>
                  <a:pt x="57" y="364"/>
                </a:lnTo>
                <a:lnTo>
                  <a:pt x="57" y="359"/>
                </a:lnTo>
                <a:lnTo>
                  <a:pt x="57" y="353"/>
                </a:lnTo>
                <a:lnTo>
                  <a:pt x="62" y="347"/>
                </a:lnTo>
                <a:lnTo>
                  <a:pt x="57" y="341"/>
                </a:lnTo>
                <a:lnTo>
                  <a:pt x="57" y="336"/>
                </a:lnTo>
                <a:lnTo>
                  <a:pt x="52" y="336"/>
                </a:lnTo>
                <a:lnTo>
                  <a:pt x="47" y="336"/>
                </a:lnTo>
                <a:lnTo>
                  <a:pt x="47" y="330"/>
                </a:lnTo>
                <a:lnTo>
                  <a:pt x="47" y="324"/>
                </a:lnTo>
                <a:lnTo>
                  <a:pt x="42" y="324"/>
                </a:lnTo>
                <a:lnTo>
                  <a:pt x="42" y="319"/>
                </a:lnTo>
                <a:lnTo>
                  <a:pt x="37" y="313"/>
                </a:lnTo>
                <a:lnTo>
                  <a:pt x="31" y="307"/>
                </a:lnTo>
                <a:lnTo>
                  <a:pt x="26" y="307"/>
                </a:lnTo>
                <a:lnTo>
                  <a:pt x="21" y="307"/>
                </a:lnTo>
                <a:lnTo>
                  <a:pt x="21" y="302"/>
                </a:lnTo>
                <a:lnTo>
                  <a:pt x="21" y="296"/>
                </a:lnTo>
                <a:lnTo>
                  <a:pt x="21" y="290"/>
                </a:lnTo>
                <a:lnTo>
                  <a:pt x="26" y="290"/>
                </a:lnTo>
                <a:lnTo>
                  <a:pt x="31" y="290"/>
                </a:lnTo>
                <a:lnTo>
                  <a:pt x="31" y="284"/>
                </a:lnTo>
                <a:lnTo>
                  <a:pt x="26" y="279"/>
                </a:lnTo>
                <a:lnTo>
                  <a:pt x="26" y="273"/>
                </a:lnTo>
                <a:lnTo>
                  <a:pt x="42" y="262"/>
                </a:lnTo>
                <a:lnTo>
                  <a:pt x="57" y="256"/>
                </a:lnTo>
                <a:lnTo>
                  <a:pt x="62" y="245"/>
                </a:lnTo>
                <a:lnTo>
                  <a:pt x="67" y="210"/>
                </a:lnTo>
                <a:lnTo>
                  <a:pt x="83" y="210"/>
                </a:lnTo>
                <a:lnTo>
                  <a:pt x="83" y="199"/>
                </a:lnTo>
                <a:lnTo>
                  <a:pt x="78" y="188"/>
                </a:lnTo>
                <a:lnTo>
                  <a:pt x="73" y="176"/>
                </a:lnTo>
                <a:lnTo>
                  <a:pt x="67" y="171"/>
                </a:lnTo>
                <a:lnTo>
                  <a:pt x="67" y="159"/>
                </a:lnTo>
                <a:lnTo>
                  <a:pt x="67" y="131"/>
                </a:lnTo>
                <a:lnTo>
                  <a:pt x="62" y="125"/>
                </a:lnTo>
                <a:lnTo>
                  <a:pt x="57" y="125"/>
                </a:lnTo>
                <a:lnTo>
                  <a:pt x="52" y="125"/>
                </a:lnTo>
                <a:lnTo>
                  <a:pt x="42" y="119"/>
                </a:lnTo>
                <a:lnTo>
                  <a:pt x="31" y="108"/>
                </a:lnTo>
                <a:lnTo>
                  <a:pt x="31" y="97"/>
                </a:lnTo>
                <a:lnTo>
                  <a:pt x="37" y="91"/>
                </a:lnTo>
                <a:lnTo>
                  <a:pt x="47" y="79"/>
                </a:lnTo>
                <a:lnTo>
                  <a:pt x="52" y="74"/>
                </a:lnTo>
                <a:lnTo>
                  <a:pt x="62" y="62"/>
                </a:lnTo>
                <a:lnTo>
                  <a:pt x="67" y="57"/>
                </a:lnTo>
                <a:lnTo>
                  <a:pt x="67" y="51"/>
                </a:lnTo>
                <a:lnTo>
                  <a:pt x="73" y="51"/>
                </a:lnTo>
                <a:lnTo>
                  <a:pt x="83" y="51"/>
                </a:lnTo>
                <a:lnTo>
                  <a:pt x="88" y="57"/>
                </a:lnTo>
                <a:lnTo>
                  <a:pt x="93" y="57"/>
                </a:lnTo>
                <a:lnTo>
                  <a:pt x="104" y="51"/>
                </a:lnTo>
                <a:lnTo>
                  <a:pt x="109" y="51"/>
                </a:lnTo>
                <a:lnTo>
                  <a:pt x="114" y="51"/>
                </a:lnTo>
                <a:lnTo>
                  <a:pt x="134" y="62"/>
                </a:lnTo>
                <a:lnTo>
                  <a:pt x="150" y="45"/>
                </a:lnTo>
                <a:lnTo>
                  <a:pt x="165" y="51"/>
                </a:lnTo>
                <a:lnTo>
                  <a:pt x="176" y="51"/>
                </a:lnTo>
                <a:lnTo>
                  <a:pt x="186" y="51"/>
                </a:lnTo>
                <a:lnTo>
                  <a:pt x="196" y="51"/>
                </a:lnTo>
                <a:lnTo>
                  <a:pt x="201" y="45"/>
                </a:lnTo>
                <a:lnTo>
                  <a:pt x="212" y="45"/>
                </a:lnTo>
                <a:lnTo>
                  <a:pt x="217" y="51"/>
                </a:lnTo>
                <a:lnTo>
                  <a:pt x="222" y="51"/>
                </a:lnTo>
                <a:lnTo>
                  <a:pt x="227" y="51"/>
                </a:lnTo>
                <a:lnTo>
                  <a:pt x="232" y="51"/>
                </a:lnTo>
                <a:lnTo>
                  <a:pt x="232" y="45"/>
                </a:lnTo>
                <a:lnTo>
                  <a:pt x="243" y="45"/>
                </a:lnTo>
                <a:lnTo>
                  <a:pt x="243" y="51"/>
                </a:lnTo>
                <a:lnTo>
                  <a:pt x="253" y="51"/>
                </a:lnTo>
                <a:lnTo>
                  <a:pt x="258" y="51"/>
                </a:lnTo>
                <a:lnTo>
                  <a:pt x="269" y="51"/>
                </a:lnTo>
                <a:lnTo>
                  <a:pt x="274" y="40"/>
                </a:lnTo>
                <a:lnTo>
                  <a:pt x="279" y="40"/>
                </a:lnTo>
                <a:lnTo>
                  <a:pt x="284" y="40"/>
                </a:lnTo>
                <a:lnTo>
                  <a:pt x="289" y="34"/>
                </a:lnTo>
                <a:lnTo>
                  <a:pt x="294" y="28"/>
                </a:lnTo>
                <a:lnTo>
                  <a:pt x="299" y="28"/>
                </a:lnTo>
                <a:lnTo>
                  <a:pt x="305" y="28"/>
                </a:lnTo>
                <a:lnTo>
                  <a:pt x="310" y="17"/>
                </a:lnTo>
                <a:lnTo>
                  <a:pt x="315" y="17"/>
                </a:lnTo>
                <a:lnTo>
                  <a:pt x="320" y="5"/>
                </a:lnTo>
                <a:lnTo>
                  <a:pt x="325" y="5"/>
                </a:lnTo>
                <a:lnTo>
                  <a:pt x="336" y="5"/>
                </a:lnTo>
                <a:lnTo>
                  <a:pt x="341" y="5"/>
                </a:lnTo>
                <a:lnTo>
                  <a:pt x="351" y="5"/>
                </a:lnTo>
                <a:lnTo>
                  <a:pt x="356" y="5"/>
                </a:lnTo>
                <a:lnTo>
                  <a:pt x="366" y="0"/>
                </a:lnTo>
                <a:lnTo>
                  <a:pt x="382" y="45"/>
                </a:lnTo>
                <a:lnTo>
                  <a:pt x="392" y="40"/>
                </a:lnTo>
                <a:lnTo>
                  <a:pt x="403" y="62"/>
                </a:lnTo>
                <a:lnTo>
                  <a:pt x="408" y="68"/>
                </a:lnTo>
                <a:lnTo>
                  <a:pt x="413" y="74"/>
                </a:lnTo>
                <a:lnTo>
                  <a:pt x="413" y="79"/>
                </a:lnTo>
                <a:lnTo>
                  <a:pt x="403" y="91"/>
                </a:lnTo>
                <a:lnTo>
                  <a:pt x="403" y="108"/>
                </a:lnTo>
                <a:lnTo>
                  <a:pt x="403" y="114"/>
                </a:lnTo>
                <a:lnTo>
                  <a:pt x="397" y="114"/>
                </a:lnTo>
                <a:lnTo>
                  <a:pt x="397" y="119"/>
                </a:lnTo>
                <a:lnTo>
                  <a:pt x="392" y="119"/>
                </a:lnTo>
                <a:lnTo>
                  <a:pt x="387" y="125"/>
                </a:lnTo>
                <a:lnTo>
                  <a:pt x="382" y="125"/>
                </a:lnTo>
                <a:lnTo>
                  <a:pt x="382" y="131"/>
                </a:lnTo>
                <a:lnTo>
                  <a:pt x="377" y="131"/>
                </a:lnTo>
                <a:lnTo>
                  <a:pt x="372" y="136"/>
                </a:lnTo>
                <a:lnTo>
                  <a:pt x="366" y="142"/>
                </a:lnTo>
                <a:lnTo>
                  <a:pt x="366" y="148"/>
                </a:lnTo>
                <a:lnTo>
                  <a:pt x="361" y="148"/>
                </a:lnTo>
                <a:lnTo>
                  <a:pt x="356" y="148"/>
                </a:lnTo>
                <a:lnTo>
                  <a:pt x="351" y="148"/>
                </a:lnTo>
                <a:lnTo>
                  <a:pt x="346" y="148"/>
                </a:lnTo>
                <a:lnTo>
                  <a:pt x="346" y="153"/>
                </a:lnTo>
                <a:lnTo>
                  <a:pt x="346" y="159"/>
                </a:lnTo>
                <a:lnTo>
                  <a:pt x="346" y="165"/>
                </a:lnTo>
                <a:lnTo>
                  <a:pt x="346" y="171"/>
                </a:lnTo>
                <a:lnTo>
                  <a:pt x="341" y="176"/>
                </a:lnTo>
                <a:lnTo>
                  <a:pt x="336" y="182"/>
                </a:lnTo>
                <a:lnTo>
                  <a:pt x="330" y="193"/>
                </a:lnTo>
                <a:lnTo>
                  <a:pt x="325" y="199"/>
                </a:lnTo>
                <a:lnTo>
                  <a:pt x="320" y="205"/>
                </a:lnTo>
                <a:lnTo>
                  <a:pt x="315" y="210"/>
                </a:lnTo>
                <a:lnTo>
                  <a:pt x="320" y="216"/>
                </a:lnTo>
                <a:lnTo>
                  <a:pt x="325" y="222"/>
                </a:lnTo>
                <a:lnTo>
                  <a:pt x="325" y="245"/>
                </a:lnTo>
                <a:lnTo>
                  <a:pt x="305" y="267"/>
                </a:lnTo>
                <a:lnTo>
                  <a:pt x="330" y="290"/>
                </a:lnTo>
                <a:lnTo>
                  <a:pt x="330" y="313"/>
                </a:lnTo>
                <a:lnTo>
                  <a:pt x="361" y="353"/>
                </a:lnTo>
                <a:lnTo>
                  <a:pt x="377" y="376"/>
                </a:lnTo>
                <a:lnTo>
                  <a:pt x="387" y="364"/>
                </a:lnTo>
                <a:lnTo>
                  <a:pt x="397" y="364"/>
                </a:lnTo>
                <a:lnTo>
                  <a:pt x="413" y="364"/>
                </a:lnTo>
                <a:lnTo>
                  <a:pt x="433" y="376"/>
                </a:lnTo>
                <a:lnTo>
                  <a:pt x="449" y="376"/>
                </a:lnTo>
                <a:lnTo>
                  <a:pt x="449" y="416"/>
                </a:lnTo>
                <a:lnTo>
                  <a:pt x="449" y="438"/>
                </a:lnTo>
                <a:lnTo>
                  <a:pt x="470" y="450"/>
                </a:lnTo>
                <a:lnTo>
                  <a:pt x="490" y="455"/>
                </a:lnTo>
                <a:lnTo>
                  <a:pt x="500" y="455"/>
                </a:lnTo>
                <a:lnTo>
                  <a:pt x="500" y="467"/>
                </a:lnTo>
                <a:lnTo>
                  <a:pt x="500" y="472"/>
                </a:lnTo>
                <a:lnTo>
                  <a:pt x="500" y="478"/>
                </a:lnTo>
                <a:lnTo>
                  <a:pt x="500" y="484"/>
                </a:lnTo>
                <a:lnTo>
                  <a:pt x="495" y="490"/>
                </a:lnTo>
                <a:lnTo>
                  <a:pt x="495" y="495"/>
                </a:lnTo>
                <a:lnTo>
                  <a:pt x="490" y="495"/>
                </a:lnTo>
                <a:lnTo>
                  <a:pt x="490" y="501"/>
                </a:lnTo>
                <a:lnTo>
                  <a:pt x="485" y="507"/>
                </a:lnTo>
                <a:lnTo>
                  <a:pt x="480" y="512"/>
                </a:lnTo>
                <a:lnTo>
                  <a:pt x="480" y="518"/>
                </a:lnTo>
                <a:lnTo>
                  <a:pt x="480" y="524"/>
                </a:lnTo>
                <a:lnTo>
                  <a:pt x="475" y="535"/>
                </a:lnTo>
                <a:lnTo>
                  <a:pt x="475" y="541"/>
                </a:lnTo>
                <a:lnTo>
                  <a:pt x="475" y="552"/>
                </a:lnTo>
                <a:lnTo>
                  <a:pt x="475" y="558"/>
                </a:lnTo>
                <a:lnTo>
                  <a:pt x="475" y="564"/>
                </a:lnTo>
                <a:lnTo>
                  <a:pt x="475" y="569"/>
                </a:lnTo>
                <a:lnTo>
                  <a:pt x="475" y="575"/>
                </a:lnTo>
                <a:lnTo>
                  <a:pt x="475" y="592"/>
                </a:lnTo>
                <a:lnTo>
                  <a:pt x="475" y="598"/>
                </a:lnTo>
                <a:lnTo>
                  <a:pt x="475" y="615"/>
                </a:lnTo>
                <a:lnTo>
                  <a:pt x="475" y="621"/>
                </a:lnTo>
                <a:lnTo>
                  <a:pt x="470" y="626"/>
                </a:lnTo>
                <a:lnTo>
                  <a:pt x="449" y="643"/>
                </a:lnTo>
                <a:lnTo>
                  <a:pt x="433" y="655"/>
                </a:lnTo>
                <a:lnTo>
                  <a:pt x="418" y="649"/>
                </a:lnTo>
                <a:lnTo>
                  <a:pt x="408" y="643"/>
                </a:lnTo>
                <a:lnTo>
                  <a:pt x="397" y="643"/>
                </a:lnTo>
                <a:lnTo>
                  <a:pt x="372" y="638"/>
                </a:lnTo>
                <a:lnTo>
                  <a:pt x="356" y="638"/>
                </a:lnTo>
                <a:lnTo>
                  <a:pt x="351" y="649"/>
                </a:lnTo>
                <a:lnTo>
                  <a:pt x="346" y="649"/>
                </a:lnTo>
                <a:lnTo>
                  <a:pt x="315" y="638"/>
                </a:lnTo>
                <a:lnTo>
                  <a:pt x="310" y="672"/>
                </a:lnTo>
                <a:lnTo>
                  <a:pt x="299" y="700"/>
                </a:lnTo>
                <a:lnTo>
                  <a:pt x="222" y="672"/>
                </a:lnTo>
                <a:lnTo>
                  <a:pt x="222" y="678"/>
                </a:lnTo>
                <a:lnTo>
                  <a:pt x="222" y="683"/>
                </a:lnTo>
                <a:lnTo>
                  <a:pt x="222" y="689"/>
                </a:lnTo>
                <a:lnTo>
                  <a:pt x="227" y="695"/>
                </a:lnTo>
                <a:lnTo>
                  <a:pt x="232" y="695"/>
                </a:lnTo>
                <a:lnTo>
                  <a:pt x="227" y="695"/>
                </a:lnTo>
                <a:lnTo>
                  <a:pt x="222" y="706"/>
                </a:lnTo>
                <a:lnTo>
                  <a:pt x="222" y="712"/>
                </a:lnTo>
                <a:lnTo>
                  <a:pt x="227" y="717"/>
                </a:lnTo>
                <a:lnTo>
                  <a:pt x="232" y="717"/>
                </a:lnTo>
                <a:lnTo>
                  <a:pt x="232" y="723"/>
                </a:lnTo>
                <a:lnTo>
                  <a:pt x="232" y="735"/>
                </a:lnTo>
                <a:lnTo>
                  <a:pt x="227" y="735"/>
                </a:lnTo>
                <a:lnTo>
                  <a:pt x="201" y="735"/>
                </a:lnTo>
                <a:lnTo>
                  <a:pt x="191" y="763"/>
                </a:lnTo>
                <a:lnTo>
                  <a:pt x="191" y="774"/>
                </a:lnTo>
                <a:lnTo>
                  <a:pt x="181" y="774"/>
                </a:lnTo>
                <a:lnTo>
                  <a:pt x="181" y="780"/>
                </a:lnTo>
                <a:lnTo>
                  <a:pt x="155" y="780"/>
                </a:lnTo>
                <a:lnTo>
                  <a:pt x="129" y="763"/>
                </a:lnTo>
                <a:lnTo>
                  <a:pt x="114" y="752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83" name="Freeform 41"/>
          <p:cNvSpPr>
            <a:spLocks/>
          </p:cNvSpPr>
          <p:nvPr/>
        </p:nvSpPr>
        <p:spPr bwMode="auto">
          <a:xfrm>
            <a:off x="6178551" y="4250532"/>
            <a:ext cx="1082675" cy="688181"/>
          </a:xfrm>
          <a:custGeom>
            <a:avLst/>
            <a:gdLst>
              <a:gd name="T0" fmla="*/ 2147483647 w 784"/>
              <a:gd name="T1" fmla="*/ 0 h 638"/>
              <a:gd name="T2" fmla="*/ 2147483647 w 784"/>
              <a:gd name="T3" fmla="*/ 2147483647 h 638"/>
              <a:gd name="T4" fmla="*/ 2147483647 w 784"/>
              <a:gd name="T5" fmla="*/ 2147483647 h 638"/>
              <a:gd name="T6" fmla="*/ 2147483647 w 784"/>
              <a:gd name="T7" fmla="*/ 2147483647 h 638"/>
              <a:gd name="T8" fmla="*/ 2147483647 w 784"/>
              <a:gd name="T9" fmla="*/ 2147483647 h 638"/>
              <a:gd name="T10" fmla="*/ 2147483647 w 784"/>
              <a:gd name="T11" fmla="*/ 2147483647 h 638"/>
              <a:gd name="T12" fmla="*/ 2147483647 w 784"/>
              <a:gd name="T13" fmla="*/ 2147483647 h 638"/>
              <a:gd name="T14" fmla="*/ 2147483647 w 784"/>
              <a:gd name="T15" fmla="*/ 2147483647 h 638"/>
              <a:gd name="T16" fmla="*/ 2147483647 w 784"/>
              <a:gd name="T17" fmla="*/ 2147483647 h 638"/>
              <a:gd name="T18" fmla="*/ 2147483647 w 784"/>
              <a:gd name="T19" fmla="*/ 2147483647 h 638"/>
              <a:gd name="T20" fmla="*/ 2147483647 w 784"/>
              <a:gd name="T21" fmla="*/ 2147483647 h 638"/>
              <a:gd name="T22" fmla="*/ 2147483647 w 784"/>
              <a:gd name="T23" fmla="*/ 2147483647 h 638"/>
              <a:gd name="T24" fmla="*/ 2147483647 w 784"/>
              <a:gd name="T25" fmla="*/ 2147483647 h 638"/>
              <a:gd name="T26" fmla="*/ 2147483647 w 784"/>
              <a:gd name="T27" fmla="*/ 2147483647 h 638"/>
              <a:gd name="T28" fmla="*/ 2147483647 w 784"/>
              <a:gd name="T29" fmla="*/ 2147483647 h 638"/>
              <a:gd name="T30" fmla="*/ 2147483647 w 784"/>
              <a:gd name="T31" fmla="*/ 2147483647 h 638"/>
              <a:gd name="T32" fmla="*/ 2147483647 w 784"/>
              <a:gd name="T33" fmla="*/ 2147483647 h 638"/>
              <a:gd name="T34" fmla="*/ 2147483647 w 784"/>
              <a:gd name="T35" fmla="*/ 2147483647 h 638"/>
              <a:gd name="T36" fmla="*/ 2147483647 w 784"/>
              <a:gd name="T37" fmla="*/ 2147483647 h 638"/>
              <a:gd name="T38" fmla="*/ 2147483647 w 784"/>
              <a:gd name="T39" fmla="*/ 2147483647 h 638"/>
              <a:gd name="T40" fmla="*/ 2147483647 w 784"/>
              <a:gd name="T41" fmla="*/ 2147483647 h 638"/>
              <a:gd name="T42" fmla="*/ 2147483647 w 784"/>
              <a:gd name="T43" fmla="*/ 2147483647 h 638"/>
              <a:gd name="T44" fmla="*/ 2147483647 w 784"/>
              <a:gd name="T45" fmla="*/ 2147483647 h 638"/>
              <a:gd name="T46" fmla="*/ 2147483647 w 784"/>
              <a:gd name="T47" fmla="*/ 2147483647 h 638"/>
              <a:gd name="T48" fmla="*/ 2147483647 w 784"/>
              <a:gd name="T49" fmla="*/ 2147483647 h 638"/>
              <a:gd name="T50" fmla="*/ 2147483647 w 784"/>
              <a:gd name="T51" fmla="*/ 2147483647 h 638"/>
              <a:gd name="T52" fmla="*/ 2147483647 w 784"/>
              <a:gd name="T53" fmla="*/ 2147483647 h 638"/>
              <a:gd name="T54" fmla="*/ 2147483647 w 784"/>
              <a:gd name="T55" fmla="*/ 2147483647 h 638"/>
              <a:gd name="T56" fmla="*/ 2147483647 w 784"/>
              <a:gd name="T57" fmla="*/ 2147483647 h 638"/>
              <a:gd name="T58" fmla="*/ 2147483647 w 784"/>
              <a:gd name="T59" fmla="*/ 2147483647 h 638"/>
              <a:gd name="T60" fmla="*/ 2147483647 w 784"/>
              <a:gd name="T61" fmla="*/ 2147483647 h 638"/>
              <a:gd name="T62" fmla="*/ 2147483647 w 784"/>
              <a:gd name="T63" fmla="*/ 2147483647 h 638"/>
              <a:gd name="T64" fmla="*/ 2147483647 w 784"/>
              <a:gd name="T65" fmla="*/ 2147483647 h 638"/>
              <a:gd name="T66" fmla="*/ 2147483647 w 784"/>
              <a:gd name="T67" fmla="*/ 2147483647 h 638"/>
              <a:gd name="T68" fmla="*/ 2147483647 w 784"/>
              <a:gd name="T69" fmla="*/ 2147483647 h 638"/>
              <a:gd name="T70" fmla="*/ 2147483647 w 784"/>
              <a:gd name="T71" fmla="*/ 2147483647 h 638"/>
              <a:gd name="T72" fmla="*/ 2147483647 w 784"/>
              <a:gd name="T73" fmla="*/ 2147483647 h 638"/>
              <a:gd name="T74" fmla="*/ 2147483647 w 784"/>
              <a:gd name="T75" fmla="*/ 2147483647 h 638"/>
              <a:gd name="T76" fmla="*/ 2147483647 w 784"/>
              <a:gd name="T77" fmla="*/ 2147483647 h 638"/>
              <a:gd name="T78" fmla="*/ 2147483647 w 784"/>
              <a:gd name="T79" fmla="*/ 2147483647 h 638"/>
              <a:gd name="T80" fmla="*/ 2147483647 w 784"/>
              <a:gd name="T81" fmla="*/ 2147483647 h 638"/>
              <a:gd name="T82" fmla="*/ 2147483647 w 784"/>
              <a:gd name="T83" fmla="*/ 2147483647 h 638"/>
              <a:gd name="T84" fmla="*/ 2147483647 w 784"/>
              <a:gd name="T85" fmla="*/ 2147483647 h 638"/>
              <a:gd name="T86" fmla="*/ 2147483647 w 784"/>
              <a:gd name="T87" fmla="*/ 2147483647 h 638"/>
              <a:gd name="T88" fmla="*/ 2147483647 w 784"/>
              <a:gd name="T89" fmla="*/ 2147483647 h 638"/>
              <a:gd name="T90" fmla="*/ 0 w 784"/>
              <a:gd name="T91" fmla="*/ 2147483647 h 638"/>
              <a:gd name="T92" fmla="*/ 2147483647 w 784"/>
              <a:gd name="T93" fmla="*/ 2147483647 h 638"/>
              <a:gd name="T94" fmla="*/ 2147483647 w 784"/>
              <a:gd name="T95" fmla="*/ 2147483647 h 638"/>
              <a:gd name="T96" fmla="*/ 2147483647 w 784"/>
              <a:gd name="T97" fmla="*/ 2147483647 h 638"/>
              <a:gd name="T98" fmla="*/ 2147483647 w 784"/>
              <a:gd name="T99" fmla="*/ 2147483647 h 638"/>
              <a:gd name="T100" fmla="*/ 2147483647 w 784"/>
              <a:gd name="T101" fmla="*/ 2147483647 h 638"/>
              <a:gd name="T102" fmla="*/ 2147483647 w 784"/>
              <a:gd name="T103" fmla="*/ 2147483647 h 638"/>
              <a:gd name="T104" fmla="*/ 2147483647 w 784"/>
              <a:gd name="T105" fmla="*/ 2147483647 h 638"/>
              <a:gd name="T106" fmla="*/ 2147483647 w 784"/>
              <a:gd name="T107" fmla="*/ 2147483647 h 638"/>
              <a:gd name="T108" fmla="*/ 2147483647 w 784"/>
              <a:gd name="T109" fmla="*/ 2147483647 h 63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84"/>
              <a:gd name="T166" fmla="*/ 0 h 638"/>
              <a:gd name="T167" fmla="*/ 784 w 784"/>
              <a:gd name="T168" fmla="*/ 638 h 63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84" h="638">
                <a:moveTo>
                  <a:pt x="263" y="34"/>
                </a:moveTo>
                <a:lnTo>
                  <a:pt x="340" y="62"/>
                </a:lnTo>
                <a:lnTo>
                  <a:pt x="351" y="34"/>
                </a:lnTo>
                <a:lnTo>
                  <a:pt x="356" y="0"/>
                </a:lnTo>
                <a:lnTo>
                  <a:pt x="387" y="11"/>
                </a:lnTo>
                <a:lnTo>
                  <a:pt x="392" y="11"/>
                </a:lnTo>
                <a:lnTo>
                  <a:pt x="392" y="17"/>
                </a:lnTo>
                <a:lnTo>
                  <a:pt x="361" y="176"/>
                </a:lnTo>
                <a:lnTo>
                  <a:pt x="361" y="182"/>
                </a:lnTo>
                <a:lnTo>
                  <a:pt x="356" y="182"/>
                </a:lnTo>
                <a:lnTo>
                  <a:pt x="356" y="188"/>
                </a:lnTo>
                <a:lnTo>
                  <a:pt x="361" y="188"/>
                </a:lnTo>
                <a:lnTo>
                  <a:pt x="361" y="193"/>
                </a:lnTo>
                <a:lnTo>
                  <a:pt x="361" y="199"/>
                </a:lnTo>
                <a:lnTo>
                  <a:pt x="361" y="205"/>
                </a:lnTo>
                <a:lnTo>
                  <a:pt x="361" y="210"/>
                </a:lnTo>
                <a:lnTo>
                  <a:pt x="366" y="216"/>
                </a:lnTo>
                <a:lnTo>
                  <a:pt x="361" y="216"/>
                </a:lnTo>
                <a:lnTo>
                  <a:pt x="366" y="222"/>
                </a:lnTo>
                <a:lnTo>
                  <a:pt x="366" y="228"/>
                </a:lnTo>
                <a:lnTo>
                  <a:pt x="371" y="228"/>
                </a:lnTo>
                <a:lnTo>
                  <a:pt x="377" y="228"/>
                </a:lnTo>
                <a:lnTo>
                  <a:pt x="382" y="228"/>
                </a:lnTo>
                <a:lnTo>
                  <a:pt x="382" y="222"/>
                </a:lnTo>
                <a:lnTo>
                  <a:pt x="387" y="222"/>
                </a:lnTo>
                <a:lnTo>
                  <a:pt x="387" y="228"/>
                </a:lnTo>
                <a:lnTo>
                  <a:pt x="382" y="233"/>
                </a:lnTo>
                <a:lnTo>
                  <a:pt x="382" y="239"/>
                </a:lnTo>
                <a:lnTo>
                  <a:pt x="392" y="233"/>
                </a:lnTo>
                <a:lnTo>
                  <a:pt x="397" y="233"/>
                </a:lnTo>
                <a:lnTo>
                  <a:pt x="402" y="245"/>
                </a:lnTo>
                <a:lnTo>
                  <a:pt x="402" y="250"/>
                </a:lnTo>
                <a:lnTo>
                  <a:pt x="407" y="250"/>
                </a:lnTo>
                <a:lnTo>
                  <a:pt x="413" y="256"/>
                </a:lnTo>
                <a:lnTo>
                  <a:pt x="413" y="262"/>
                </a:lnTo>
                <a:lnTo>
                  <a:pt x="418" y="267"/>
                </a:lnTo>
                <a:lnTo>
                  <a:pt x="423" y="267"/>
                </a:lnTo>
                <a:lnTo>
                  <a:pt x="428" y="273"/>
                </a:lnTo>
                <a:lnTo>
                  <a:pt x="428" y="267"/>
                </a:lnTo>
                <a:lnTo>
                  <a:pt x="433" y="267"/>
                </a:lnTo>
                <a:lnTo>
                  <a:pt x="438" y="267"/>
                </a:lnTo>
                <a:lnTo>
                  <a:pt x="444" y="262"/>
                </a:lnTo>
                <a:lnTo>
                  <a:pt x="449" y="262"/>
                </a:lnTo>
                <a:lnTo>
                  <a:pt x="454" y="262"/>
                </a:lnTo>
                <a:lnTo>
                  <a:pt x="459" y="262"/>
                </a:lnTo>
                <a:lnTo>
                  <a:pt x="459" y="256"/>
                </a:lnTo>
                <a:lnTo>
                  <a:pt x="464" y="250"/>
                </a:lnTo>
                <a:lnTo>
                  <a:pt x="464" y="245"/>
                </a:lnTo>
                <a:lnTo>
                  <a:pt x="469" y="245"/>
                </a:lnTo>
                <a:lnTo>
                  <a:pt x="474" y="262"/>
                </a:lnTo>
                <a:lnTo>
                  <a:pt x="480" y="262"/>
                </a:lnTo>
                <a:lnTo>
                  <a:pt x="485" y="262"/>
                </a:lnTo>
                <a:lnTo>
                  <a:pt x="490" y="256"/>
                </a:lnTo>
                <a:lnTo>
                  <a:pt x="490" y="262"/>
                </a:lnTo>
                <a:lnTo>
                  <a:pt x="495" y="262"/>
                </a:lnTo>
                <a:lnTo>
                  <a:pt x="495" y="256"/>
                </a:lnTo>
                <a:lnTo>
                  <a:pt x="505" y="250"/>
                </a:lnTo>
                <a:lnTo>
                  <a:pt x="505" y="245"/>
                </a:lnTo>
                <a:lnTo>
                  <a:pt x="505" y="222"/>
                </a:lnTo>
                <a:lnTo>
                  <a:pt x="505" y="216"/>
                </a:lnTo>
                <a:lnTo>
                  <a:pt x="505" y="210"/>
                </a:lnTo>
                <a:lnTo>
                  <a:pt x="505" y="205"/>
                </a:lnTo>
                <a:lnTo>
                  <a:pt x="511" y="176"/>
                </a:lnTo>
                <a:lnTo>
                  <a:pt x="511" y="153"/>
                </a:lnTo>
                <a:lnTo>
                  <a:pt x="511" y="142"/>
                </a:lnTo>
                <a:lnTo>
                  <a:pt x="521" y="108"/>
                </a:lnTo>
                <a:lnTo>
                  <a:pt x="578" y="85"/>
                </a:lnTo>
                <a:lnTo>
                  <a:pt x="583" y="85"/>
                </a:lnTo>
                <a:lnTo>
                  <a:pt x="629" y="119"/>
                </a:lnTo>
                <a:lnTo>
                  <a:pt x="634" y="119"/>
                </a:lnTo>
                <a:lnTo>
                  <a:pt x="634" y="142"/>
                </a:lnTo>
                <a:lnTo>
                  <a:pt x="629" y="142"/>
                </a:lnTo>
                <a:lnTo>
                  <a:pt x="629" y="148"/>
                </a:lnTo>
                <a:lnTo>
                  <a:pt x="624" y="165"/>
                </a:lnTo>
                <a:lnTo>
                  <a:pt x="624" y="171"/>
                </a:lnTo>
                <a:lnTo>
                  <a:pt x="619" y="182"/>
                </a:lnTo>
                <a:lnTo>
                  <a:pt x="619" y="188"/>
                </a:lnTo>
                <a:lnTo>
                  <a:pt x="614" y="188"/>
                </a:lnTo>
                <a:lnTo>
                  <a:pt x="614" y="193"/>
                </a:lnTo>
                <a:lnTo>
                  <a:pt x="609" y="199"/>
                </a:lnTo>
                <a:lnTo>
                  <a:pt x="603" y="205"/>
                </a:lnTo>
                <a:lnTo>
                  <a:pt x="598" y="205"/>
                </a:lnTo>
                <a:lnTo>
                  <a:pt x="598" y="210"/>
                </a:lnTo>
                <a:lnTo>
                  <a:pt x="603" y="222"/>
                </a:lnTo>
                <a:lnTo>
                  <a:pt x="609" y="222"/>
                </a:lnTo>
                <a:lnTo>
                  <a:pt x="588" y="239"/>
                </a:lnTo>
                <a:lnTo>
                  <a:pt x="588" y="250"/>
                </a:lnTo>
                <a:lnTo>
                  <a:pt x="593" y="256"/>
                </a:lnTo>
                <a:lnTo>
                  <a:pt x="593" y="262"/>
                </a:lnTo>
                <a:lnTo>
                  <a:pt x="603" y="267"/>
                </a:lnTo>
                <a:lnTo>
                  <a:pt x="609" y="273"/>
                </a:lnTo>
                <a:lnTo>
                  <a:pt x="619" y="290"/>
                </a:lnTo>
                <a:lnTo>
                  <a:pt x="619" y="296"/>
                </a:lnTo>
                <a:lnTo>
                  <a:pt x="629" y="302"/>
                </a:lnTo>
                <a:lnTo>
                  <a:pt x="639" y="307"/>
                </a:lnTo>
                <a:lnTo>
                  <a:pt x="639" y="319"/>
                </a:lnTo>
                <a:lnTo>
                  <a:pt x="681" y="330"/>
                </a:lnTo>
                <a:lnTo>
                  <a:pt x="701" y="330"/>
                </a:lnTo>
                <a:lnTo>
                  <a:pt x="701" y="307"/>
                </a:lnTo>
                <a:lnTo>
                  <a:pt x="717" y="307"/>
                </a:lnTo>
                <a:lnTo>
                  <a:pt x="722" y="296"/>
                </a:lnTo>
                <a:lnTo>
                  <a:pt x="748" y="296"/>
                </a:lnTo>
                <a:lnTo>
                  <a:pt x="758" y="296"/>
                </a:lnTo>
                <a:lnTo>
                  <a:pt x="784" y="296"/>
                </a:lnTo>
                <a:lnTo>
                  <a:pt x="784" y="302"/>
                </a:lnTo>
                <a:lnTo>
                  <a:pt x="763" y="341"/>
                </a:lnTo>
                <a:lnTo>
                  <a:pt x="758" y="347"/>
                </a:lnTo>
                <a:lnTo>
                  <a:pt x="743" y="376"/>
                </a:lnTo>
                <a:lnTo>
                  <a:pt x="758" y="461"/>
                </a:lnTo>
                <a:lnTo>
                  <a:pt x="753" y="467"/>
                </a:lnTo>
                <a:lnTo>
                  <a:pt x="748" y="472"/>
                </a:lnTo>
                <a:lnTo>
                  <a:pt x="743" y="472"/>
                </a:lnTo>
                <a:lnTo>
                  <a:pt x="727" y="490"/>
                </a:lnTo>
                <a:lnTo>
                  <a:pt x="712" y="501"/>
                </a:lnTo>
                <a:lnTo>
                  <a:pt x="696" y="518"/>
                </a:lnTo>
                <a:lnTo>
                  <a:pt x="686" y="529"/>
                </a:lnTo>
                <a:lnTo>
                  <a:pt x="681" y="541"/>
                </a:lnTo>
                <a:lnTo>
                  <a:pt x="670" y="564"/>
                </a:lnTo>
                <a:lnTo>
                  <a:pt x="660" y="592"/>
                </a:lnTo>
                <a:lnTo>
                  <a:pt x="655" y="592"/>
                </a:lnTo>
                <a:lnTo>
                  <a:pt x="645" y="592"/>
                </a:lnTo>
                <a:lnTo>
                  <a:pt x="639" y="592"/>
                </a:lnTo>
                <a:lnTo>
                  <a:pt x="624" y="592"/>
                </a:lnTo>
                <a:lnTo>
                  <a:pt x="614" y="592"/>
                </a:lnTo>
                <a:lnTo>
                  <a:pt x="572" y="598"/>
                </a:lnTo>
                <a:lnTo>
                  <a:pt x="557" y="598"/>
                </a:lnTo>
                <a:lnTo>
                  <a:pt x="552" y="598"/>
                </a:lnTo>
                <a:lnTo>
                  <a:pt x="552" y="603"/>
                </a:lnTo>
                <a:lnTo>
                  <a:pt x="547" y="603"/>
                </a:lnTo>
                <a:lnTo>
                  <a:pt x="495" y="638"/>
                </a:lnTo>
                <a:lnTo>
                  <a:pt x="495" y="632"/>
                </a:lnTo>
                <a:lnTo>
                  <a:pt x="500" y="603"/>
                </a:lnTo>
                <a:lnTo>
                  <a:pt x="474" y="586"/>
                </a:lnTo>
                <a:lnTo>
                  <a:pt x="480" y="569"/>
                </a:lnTo>
                <a:lnTo>
                  <a:pt x="474" y="552"/>
                </a:lnTo>
                <a:lnTo>
                  <a:pt x="531" y="564"/>
                </a:lnTo>
                <a:lnTo>
                  <a:pt x="531" y="558"/>
                </a:lnTo>
                <a:lnTo>
                  <a:pt x="526" y="552"/>
                </a:lnTo>
                <a:lnTo>
                  <a:pt x="521" y="541"/>
                </a:lnTo>
                <a:lnTo>
                  <a:pt x="516" y="529"/>
                </a:lnTo>
                <a:lnTo>
                  <a:pt x="500" y="529"/>
                </a:lnTo>
                <a:lnTo>
                  <a:pt x="495" y="524"/>
                </a:lnTo>
                <a:lnTo>
                  <a:pt x="485" y="501"/>
                </a:lnTo>
                <a:lnTo>
                  <a:pt x="480" y="495"/>
                </a:lnTo>
                <a:lnTo>
                  <a:pt x="474" y="495"/>
                </a:lnTo>
                <a:lnTo>
                  <a:pt x="459" y="501"/>
                </a:lnTo>
                <a:lnTo>
                  <a:pt x="449" y="501"/>
                </a:lnTo>
                <a:lnTo>
                  <a:pt x="387" y="484"/>
                </a:lnTo>
                <a:lnTo>
                  <a:pt x="377" y="501"/>
                </a:lnTo>
                <a:lnTo>
                  <a:pt x="351" y="472"/>
                </a:lnTo>
                <a:lnTo>
                  <a:pt x="346" y="472"/>
                </a:lnTo>
                <a:lnTo>
                  <a:pt x="340" y="472"/>
                </a:lnTo>
                <a:lnTo>
                  <a:pt x="325" y="467"/>
                </a:lnTo>
                <a:lnTo>
                  <a:pt x="315" y="472"/>
                </a:lnTo>
                <a:lnTo>
                  <a:pt x="289" y="455"/>
                </a:lnTo>
                <a:lnTo>
                  <a:pt x="279" y="461"/>
                </a:lnTo>
                <a:lnTo>
                  <a:pt x="273" y="461"/>
                </a:lnTo>
                <a:lnTo>
                  <a:pt x="268" y="461"/>
                </a:lnTo>
                <a:lnTo>
                  <a:pt x="263" y="461"/>
                </a:lnTo>
                <a:lnTo>
                  <a:pt x="248" y="450"/>
                </a:lnTo>
                <a:lnTo>
                  <a:pt x="237" y="450"/>
                </a:lnTo>
                <a:lnTo>
                  <a:pt x="201" y="444"/>
                </a:lnTo>
                <a:lnTo>
                  <a:pt x="181" y="444"/>
                </a:lnTo>
                <a:lnTo>
                  <a:pt x="160" y="438"/>
                </a:lnTo>
                <a:lnTo>
                  <a:pt x="160" y="433"/>
                </a:lnTo>
                <a:lnTo>
                  <a:pt x="150" y="421"/>
                </a:lnTo>
                <a:lnTo>
                  <a:pt x="145" y="416"/>
                </a:lnTo>
                <a:lnTo>
                  <a:pt x="145" y="393"/>
                </a:lnTo>
                <a:lnTo>
                  <a:pt x="129" y="393"/>
                </a:lnTo>
                <a:lnTo>
                  <a:pt x="108" y="370"/>
                </a:lnTo>
                <a:lnTo>
                  <a:pt x="103" y="359"/>
                </a:lnTo>
                <a:lnTo>
                  <a:pt x="108" y="359"/>
                </a:lnTo>
                <a:lnTo>
                  <a:pt x="124" y="359"/>
                </a:lnTo>
                <a:lnTo>
                  <a:pt x="103" y="330"/>
                </a:lnTo>
                <a:lnTo>
                  <a:pt x="98" y="330"/>
                </a:lnTo>
                <a:lnTo>
                  <a:pt x="88" y="330"/>
                </a:lnTo>
                <a:lnTo>
                  <a:pt x="62" y="336"/>
                </a:lnTo>
                <a:lnTo>
                  <a:pt x="41" y="336"/>
                </a:lnTo>
                <a:lnTo>
                  <a:pt x="41" y="302"/>
                </a:lnTo>
                <a:lnTo>
                  <a:pt x="62" y="296"/>
                </a:lnTo>
                <a:lnTo>
                  <a:pt x="57" y="262"/>
                </a:lnTo>
                <a:lnTo>
                  <a:pt x="36" y="267"/>
                </a:lnTo>
                <a:lnTo>
                  <a:pt x="11" y="279"/>
                </a:lnTo>
                <a:lnTo>
                  <a:pt x="0" y="210"/>
                </a:lnTo>
                <a:lnTo>
                  <a:pt x="16" y="199"/>
                </a:lnTo>
                <a:lnTo>
                  <a:pt x="11" y="182"/>
                </a:lnTo>
                <a:lnTo>
                  <a:pt x="31" y="165"/>
                </a:lnTo>
                <a:lnTo>
                  <a:pt x="26" y="159"/>
                </a:lnTo>
                <a:lnTo>
                  <a:pt x="26" y="153"/>
                </a:lnTo>
                <a:lnTo>
                  <a:pt x="21" y="136"/>
                </a:lnTo>
                <a:lnTo>
                  <a:pt x="16" y="125"/>
                </a:lnTo>
                <a:lnTo>
                  <a:pt x="11" y="119"/>
                </a:lnTo>
                <a:lnTo>
                  <a:pt x="5" y="108"/>
                </a:lnTo>
                <a:lnTo>
                  <a:pt x="36" y="97"/>
                </a:lnTo>
                <a:lnTo>
                  <a:pt x="52" y="97"/>
                </a:lnTo>
                <a:lnTo>
                  <a:pt x="72" y="102"/>
                </a:lnTo>
                <a:lnTo>
                  <a:pt x="88" y="114"/>
                </a:lnTo>
                <a:lnTo>
                  <a:pt x="93" y="108"/>
                </a:lnTo>
                <a:lnTo>
                  <a:pt x="145" y="108"/>
                </a:lnTo>
                <a:lnTo>
                  <a:pt x="155" y="114"/>
                </a:lnTo>
                <a:lnTo>
                  <a:pt x="170" y="125"/>
                </a:lnTo>
                <a:lnTo>
                  <a:pt x="196" y="142"/>
                </a:lnTo>
                <a:lnTo>
                  <a:pt x="222" y="142"/>
                </a:lnTo>
                <a:lnTo>
                  <a:pt x="222" y="136"/>
                </a:lnTo>
                <a:lnTo>
                  <a:pt x="232" y="136"/>
                </a:lnTo>
                <a:lnTo>
                  <a:pt x="232" y="125"/>
                </a:lnTo>
                <a:lnTo>
                  <a:pt x="242" y="97"/>
                </a:lnTo>
                <a:lnTo>
                  <a:pt x="268" y="97"/>
                </a:lnTo>
                <a:lnTo>
                  <a:pt x="273" y="97"/>
                </a:lnTo>
                <a:lnTo>
                  <a:pt x="273" y="85"/>
                </a:lnTo>
                <a:lnTo>
                  <a:pt x="273" y="79"/>
                </a:lnTo>
                <a:lnTo>
                  <a:pt x="268" y="79"/>
                </a:lnTo>
                <a:lnTo>
                  <a:pt x="263" y="74"/>
                </a:lnTo>
                <a:lnTo>
                  <a:pt x="263" y="68"/>
                </a:lnTo>
                <a:lnTo>
                  <a:pt x="268" y="57"/>
                </a:lnTo>
                <a:lnTo>
                  <a:pt x="273" y="57"/>
                </a:lnTo>
                <a:lnTo>
                  <a:pt x="268" y="57"/>
                </a:lnTo>
                <a:lnTo>
                  <a:pt x="263" y="51"/>
                </a:lnTo>
                <a:lnTo>
                  <a:pt x="263" y="45"/>
                </a:lnTo>
                <a:lnTo>
                  <a:pt x="263" y="40"/>
                </a:lnTo>
                <a:lnTo>
                  <a:pt x="263" y="34"/>
                </a:lnTo>
                <a:close/>
              </a:path>
            </a:pathLst>
          </a:custGeom>
          <a:solidFill>
            <a:srgbClr val="FF9FA1">
              <a:alpha val="79999"/>
            </a:srgb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84" name="Freeform 42"/>
          <p:cNvSpPr>
            <a:spLocks/>
          </p:cNvSpPr>
          <p:nvPr/>
        </p:nvSpPr>
        <p:spPr bwMode="auto">
          <a:xfrm>
            <a:off x="6200775" y="2844403"/>
            <a:ext cx="1181100" cy="785813"/>
          </a:xfrm>
          <a:custGeom>
            <a:avLst/>
            <a:gdLst>
              <a:gd name="T0" fmla="*/ 2147483647 w 855"/>
              <a:gd name="T1" fmla="*/ 2147483647 h 729"/>
              <a:gd name="T2" fmla="*/ 2147483647 w 855"/>
              <a:gd name="T3" fmla="*/ 2147483647 h 729"/>
              <a:gd name="T4" fmla="*/ 2147483647 w 855"/>
              <a:gd name="T5" fmla="*/ 2147483647 h 729"/>
              <a:gd name="T6" fmla="*/ 2147483647 w 855"/>
              <a:gd name="T7" fmla="*/ 2147483647 h 729"/>
              <a:gd name="T8" fmla="*/ 2147483647 w 855"/>
              <a:gd name="T9" fmla="*/ 2147483647 h 729"/>
              <a:gd name="T10" fmla="*/ 2147483647 w 855"/>
              <a:gd name="T11" fmla="*/ 2147483647 h 729"/>
              <a:gd name="T12" fmla="*/ 2147483647 w 855"/>
              <a:gd name="T13" fmla="*/ 2147483647 h 729"/>
              <a:gd name="T14" fmla="*/ 2147483647 w 855"/>
              <a:gd name="T15" fmla="*/ 2147483647 h 729"/>
              <a:gd name="T16" fmla="*/ 0 w 855"/>
              <a:gd name="T17" fmla="*/ 2147483647 h 729"/>
              <a:gd name="T18" fmla="*/ 2147483647 w 855"/>
              <a:gd name="T19" fmla="*/ 2147483647 h 729"/>
              <a:gd name="T20" fmla="*/ 2147483647 w 855"/>
              <a:gd name="T21" fmla="*/ 2147483647 h 729"/>
              <a:gd name="T22" fmla="*/ 2147483647 w 855"/>
              <a:gd name="T23" fmla="*/ 2147483647 h 729"/>
              <a:gd name="T24" fmla="*/ 2147483647 w 855"/>
              <a:gd name="T25" fmla="*/ 2147483647 h 729"/>
              <a:gd name="T26" fmla="*/ 2147483647 w 855"/>
              <a:gd name="T27" fmla="*/ 2147483647 h 729"/>
              <a:gd name="T28" fmla="*/ 2147483647 w 855"/>
              <a:gd name="T29" fmla="*/ 2147483647 h 729"/>
              <a:gd name="T30" fmla="*/ 2147483647 w 855"/>
              <a:gd name="T31" fmla="*/ 2147483647 h 729"/>
              <a:gd name="T32" fmla="*/ 2147483647 w 855"/>
              <a:gd name="T33" fmla="*/ 2147483647 h 729"/>
              <a:gd name="T34" fmla="*/ 2147483647 w 855"/>
              <a:gd name="T35" fmla="*/ 2147483647 h 729"/>
              <a:gd name="T36" fmla="*/ 2147483647 w 855"/>
              <a:gd name="T37" fmla="*/ 2147483647 h 729"/>
              <a:gd name="T38" fmla="*/ 2147483647 w 855"/>
              <a:gd name="T39" fmla="*/ 2147483647 h 729"/>
              <a:gd name="T40" fmla="*/ 2147483647 w 855"/>
              <a:gd name="T41" fmla="*/ 2147483647 h 729"/>
              <a:gd name="T42" fmla="*/ 2147483647 w 855"/>
              <a:gd name="T43" fmla="*/ 2147483647 h 729"/>
              <a:gd name="T44" fmla="*/ 2147483647 w 855"/>
              <a:gd name="T45" fmla="*/ 2147483647 h 729"/>
              <a:gd name="T46" fmla="*/ 2147483647 w 855"/>
              <a:gd name="T47" fmla="*/ 2147483647 h 729"/>
              <a:gd name="T48" fmla="*/ 2147483647 w 855"/>
              <a:gd name="T49" fmla="*/ 2147483647 h 729"/>
              <a:gd name="T50" fmla="*/ 2147483647 w 855"/>
              <a:gd name="T51" fmla="*/ 2147483647 h 729"/>
              <a:gd name="T52" fmla="*/ 2147483647 w 855"/>
              <a:gd name="T53" fmla="*/ 2147483647 h 729"/>
              <a:gd name="T54" fmla="*/ 2147483647 w 855"/>
              <a:gd name="T55" fmla="*/ 2147483647 h 729"/>
              <a:gd name="T56" fmla="*/ 2147483647 w 855"/>
              <a:gd name="T57" fmla="*/ 2147483647 h 729"/>
              <a:gd name="T58" fmla="*/ 2147483647 w 855"/>
              <a:gd name="T59" fmla="*/ 2147483647 h 729"/>
              <a:gd name="T60" fmla="*/ 2147483647 w 855"/>
              <a:gd name="T61" fmla="*/ 2147483647 h 729"/>
              <a:gd name="T62" fmla="*/ 2147483647 w 855"/>
              <a:gd name="T63" fmla="*/ 2147483647 h 729"/>
              <a:gd name="T64" fmla="*/ 2147483647 w 855"/>
              <a:gd name="T65" fmla="*/ 2147483647 h 729"/>
              <a:gd name="T66" fmla="*/ 2147483647 w 855"/>
              <a:gd name="T67" fmla="*/ 2147483647 h 729"/>
              <a:gd name="T68" fmla="*/ 2147483647 w 855"/>
              <a:gd name="T69" fmla="*/ 2147483647 h 729"/>
              <a:gd name="T70" fmla="*/ 2147483647 w 855"/>
              <a:gd name="T71" fmla="*/ 2147483647 h 729"/>
              <a:gd name="T72" fmla="*/ 2147483647 w 855"/>
              <a:gd name="T73" fmla="*/ 2147483647 h 729"/>
              <a:gd name="T74" fmla="*/ 2147483647 w 855"/>
              <a:gd name="T75" fmla="*/ 2147483647 h 729"/>
              <a:gd name="T76" fmla="*/ 2147483647 w 855"/>
              <a:gd name="T77" fmla="*/ 2147483647 h 729"/>
              <a:gd name="T78" fmla="*/ 2147483647 w 855"/>
              <a:gd name="T79" fmla="*/ 2147483647 h 729"/>
              <a:gd name="T80" fmla="*/ 2147483647 w 855"/>
              <a:gd name="T81" fmla="*/ 2147483647 h 729"/>
              <a:gd name="T82" fmla="*/ 2147483647 w 855"/>
              <a:gd name="T83" fmla="*/ 2147483647 h 729"/>
              <a:gd name="T84" fmla="*/ 2147483647 w 855"/>
              <a:gd name="T85" fmla="*/ 2147483647 h 729"/>
              <a:gd name="T86" fmla="*/ 2147483647 w 855"/>
              <a:gd name="T87" fmla="*/ 2147483647 h 729"/>
              <a:gd name="T88" fmla="*/ 2147483647 w 855"/>
              <a:gd name="T89" fmla="*/ 2147483647 h 729"/>
              <a:gd name="T90" fmla="*/ 2147483647 w 855"/>
              <a:gd name="T91" fmla="*/ 2147483647 h 729"/>
              <a:gd name="T92" fmla="*/ 2147483647 w 855"/>
              <a:gd name="T93" fmla="*/ 2147483647 h 729"/>
              <a:gd name="T94" fmla="*/ 2147483647 w 855"/>
              <a:gd name="T95" fmla="*/ 2147483647 h 729"/>
              <a:gd name="T96" fmla="*/ 2147483647 w 855"/>
              <a:gd name="T97" fmla="*/ 2147483647 h 729"/>
              <a:gd name="T98" fmla="*/ 2147483647 w 855"/>
              <a:gd name="T99" fmla="*/ 2147483647 h 729"/>
              <a:gd name="T100" fmla="*/ 2147483647 w 855"/>
              <a:gd name="T101" fmla="*/ 2147483647 h 729"/>
              <a:gd name="T102" fmla="*/ 2147483647 w 855"/>
              <a:gd name="T103" fmla="*/ 2147483647 h 729"/>
              <a:gd name="T104" fmla="*/ 2147483647 w 855"/>
              <a:gd name="T105" fmla="*/ 2147483647 h 729"/>
              <a:gd name="T106" fmla="*/ 2147483647 w 855"/>
              <a:gd name="T107" fmla="*/ 2147483647 h 729"/>
              <a:gd name="T108" fmla="*/ 2147483647 w 855"/>
              <a:gd name="T109" fmla="*/ 2147483647 h 729"/>
              <a:gd name="T110" fmla="*/ 2147483647 w 855"/>
              <a:gd name="T111" fmla="*/ 2147483647 h 729"/>
              <a:gd name="T112" fmla="*/ 2147483647 w 855"/>
              <a:gd name="T113" fmla="*/ 2147483647 h 729"/>
              <a:gd name="T114" fmla="*/ 2147483647 w 855"/>
              <a:gd name="T115" fmla="*/ 2147483647 h 72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55"/>
              <a:gd name="T175" fmla="*/ 0 h 729"/>
              <a:gd name="T176" fmla="*/ 855 w 855"/>
              <a:gd name="T177" fmla="*/ 729 h 72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55" h="729">
                <a:moveTo>
                  <a:pt x="98" y="718"/>
                </a:moveTo>
                <a:lnTo>
                  <a:pt x="98" y="707"/>
                </a:lnTo>
                <a:lnTo>
                  <a:pt x="92" y="701"/>
                </a:lnTo>
                <a:lnTo>
                  <a:pt x="92" y="695"/>
                </a:lnTo>
                <a:lnTo>
                  <a:pt x="98" y="689"/>
                </a:lnTo>
                <a:lnTo>
                  <a:pt x="98" y="684"/>
                </a:lnTo>
                <a:lnTo>
                  <a:pt x="98" y="678"/>
                </a:lnTo>
                <a:lnTo>
                  <a:pt x="92" y="672"/>
                </a:lnTo>
                <a:lnTo>
                  <a:pt x="92" y="667"/>
                </a:lnTo>
                <a:lnTo>
                  <a:pt x="98" y="661"/>
                </a:lnTo>
                <a:lnTo>
                  <a:pt x="98" y="655"/>
                </a:lnTo>
                <a:lnTo>
                  <a:pt x="103" y="650"/>
                </a:lnTo>
                <a:lnTo>
                  <a:pt x="98" y="638"/>
                </a:lnTo>
                <a:lnTo>
                  <a:pt x="98" y="627"/>
                </a:lnTo>
                <a:lnTo>
                  <a:pt x="92" y="621"/>
                </a:lnTo>
                <a:lnTo>
                  <a:pt x="98" y="615"/>
                </a:lnTo>
                <a:lnTo>
                  <a:pt x="103" y="610"/>
                </a:lnTo>
                <a:lnTo>
                  <a:pt x="108" y="610"/>
                </a:lnTo>
                <a:lnTo>
                  <a:pt x="113" y="604"/>
                </a:lnTo>
                <a:lnTo>
                  <a:pt x="113" y="598"/>
                </a:lnTo>
                <a:lnTo>
                  <a:pt x="113" y="587"/>
                </a:lnTo>
                <a:lnTo>
                  <a:pt x="108" y="547"/>
                </a:lnTo>
                <a:lnTo>
                  <a:pt x="103" y="536"/>
                </a:lnTo>
                <a:lnTo>
                  <a:pt x="103" y="530"/>
                </a:lnTo>
                <a:lnTo>
                  <a:pt x="98" y="501"/>
                </a:lnTo>
                <a:lnTo>
                  <a:pt x="98" y="490"/>
                </a:lnTo>
                <a:lnTo>
                  <a:pt x="98" y="484"/>
                </a:lnTo>
                <a:lnTo>
                  <a:pt x="92" y="479"/>
                </a:lnTo>
                <a:lnTo>
                  <a:pt x="87" y="479"/>
                </a:lnTo>
                <a:lnTo>
                  <a:pt x="87" y="473"/>
                </a:lnTo>
                <a:lnTo>
                  <a:pt x="92" y="462"/>
                </a:lnTo>
                <a:lnTo>
                  <a:pt x="92" y="456"/>
                </a:lnTo>
                <a:lnTo>
                  <a:pt x="92" y="450"/>
                </a:lnTo>
                <a:lnTo>
                  <a:pt x="87" y="450"/>
                </a:lnTo>
                <a:lnTo>
                  <a:pt x="77" y="456"/>
                </a:lnTo>
                <a:lnTo>
                  <a:pt x="67" y="456"/>
                </a:lnTo>
                <a:lnTo>
                  <a:pt x="62" y="462"/>
                </a:lnTo>
                <a:lnTo>
                  <a:pt x="56" y="456"/>
                </a:lnTo>
                <a:lnTo>
                  <a:pt x="51" y="456"/>
                </a:lnTo>
                <a:lnTo>
                  <a:pt x="51" y="450"/>
                </a:lnTo>
                <a:lnTo>
                  <a:pt x="51" y="416"/>
                </a:lnTo>
                <a:lnTo>
                  <a:pt x="20" y="416"/>
                </a:lnTo>
                <a:lnTo>
                  <a:pt x="20" y="370"/>
                </a:lnTo>
                <a:lnTo>
                  <a:pt x="15" y="365"/>
                </a:lnTo>
                <a:lnTo>
                  <a:pt x="0" y="359"/>
                </a:lnTo>
                <a:lnTo>
                  <a:pt x="25" y="296"/>
                </a:lnTo>
                <a:lnTo>
                  <a:pt x="31" y="291"/>
                </a:lnTo>
                <a:lnTo>
                  <a:pt x="25" y="285"/>
                </a:lnTo>
                <a:lnTo>
                  <a:pt x="25" y="279"/>
                </a:lnTo>
                <a:lnTo>
                  <a:pt x="31" y="274"/>
                </a:lnTo>
                <a:lnTo>
                  <a:pt x="25" y="268"/>
                </a:lnTo>
                <a:lnTo>
                  <a:pt x="31" y="268"/>
                </a:lnTo>
                <a:lnTo>
                  <a:pt x="25" y="262"/>
                </a:lnTo>
                <a:lnTo>
                  <a:pt x="25" y="257"/>
                </a:lnTo>
                <a:lnTo>
                  <a:pt x="31" y="234"/>
                </a:lnTo>
                <a:lnTo>
                  <a:pt x="36" y="200"/>
                </a:lnTo>
                <a:lnTo>
                  <a:pt x="41" y="200"/>
                </a:lnTo>
                <a:lnTo>
                  <a:pt x="46" y="200"/>
                </a:lnTo>
                <a:lnTo>
                  <a:pt x="56" y="222"/>
                </a:lnTo>
                <a:lnTo>
                  <a:pt x="62" y="234"/>
                </a:lnTo>
                <a:lnTo>
                  <a:pt x="67" y="239"/>
                </a:lnTo>
                <a:lnTo>
                  <a:pt x="72" y="239"/>
                </a:lnTo>
                <a:lnTo>
                  <a:pt x="165" y="257"/>
                </a:lnTo>
                <a:lnTo>
                  <a:pt x="170" y="251"/>
                </a:lnTo>
                <a:lnTo>
                  <a:pt x="170" y="245"/>
                </a:lnTo>
                <a:lnTo>
                  <a:pt x="170" y="239"/>
                </a:lnTo>
                <a:lnTo>
                  <a:pt x="175" y="239"/>
                </a:lnTo>
                <a:lnTo>
                  <a:pt x="175" y="234"/>
                </a:lnTo>
                <a:lnTo>
                  <a:pt x="180" y="234"/>
                </a:lnTo>
                <a:lnTo>
                  <a:pt x="185" y="234"/>
                </a:lnTo>
                <a:lnTo>
                  <a:pt x="185" y="239"/>
                </a:lnTo>
                <a:lnTo>
                  <a:pt x="190" y="239"/>
                </a:lnTo>
                <a:lnTo>
                  <a:pt x="196" y="239"/>
                </a:lnTo>
                <a:lnTo>
                  <a:pt x="196" y="234"/>
                </a:lnTo>
                <a:lnTo>
                  <a:pt x="196" y="228"/>
                </a:lnTo>
                <a:lnTo>
                  <a:pt x="196" y="222"/>
                </a:lnTo>
                <a:lnTo>
                  <a:pt x="190" y="217"/>
                </a:lnTo>
                <a:lnTo>
                  <a:pt x="190" y="211"/>
                </a:lnTo>
                <a:lnTo>
                  <a:pt x="196" y="200"/>
                </a:lnTo>
                <a:lnTo>
                  <a:pt x="196" y="194"/>
                </a:lnTo>
                <a:lnTo>
                  <a:pt x="190" y="188"/>
                </a:lnTo>
                <a:lnTo>
                  <a:pt x="190" y="182"/>
                </a:lnTo>
                <a:lnTo>
                  <a:pt x="185" y="182"/>
                </a:lnTo>
                <a:lnTo>
                  <a:pt x="180" y="177"/>
                </a:lnTo>
                <a:lnTo>
                  <a:pt x="185" y="171"/>
                </a:lnTo>
                <a:lnTo>
                  <a:pt x="185" y="165"/>
                </a:lnTo>
                <a:lnTo>
                  <a:pt x="175" y="165"/>
                </a:lnTo>
                <a:lnTo>
                  <a:pt x="170" y="165"/>
                </a:lnTo>
                <a:lnTo>
                  <a:pt x="144" y="154"/>
                </a:lnTo>
                <a:lnTo>
                  <a:pt x="139" y="154"/>
                </a:lnTo>
                <a:lnTo>
                  <a:pt x="134" y="143"/>
                </a:lnTo>
                <a:lnTo>
                  <a:pt x="129" y="137"/>
                </a:lnTo>
                <a:lnTo>
                  <a:pt x="139" y="46"/>
                </a:lnTo>
                <a:lnTo>
                  <a:pt x="139" y="40"/>
                </a:lnTo>
                <a:lnTo>
                  <a:pt x="139" y="12"/>
                </a:lnTo>
                <a:lnTo>
                  <a:pt x="165" y="23"/>
                </a:lnTo>
                <a:lnTo>
                  <a:pt x="165" y="12"/>
                </a:lnTo>
                <a:lnTo>
                  <a:pt x="190" y="23"/>
                </a:lnTo>
                <a:lnTo>
                  <a:pt x="196" y="40"/>
                </a:lnTo>
                <a:lnTo>
                  <a:pt x="211" y="40"/>
                </a:lnTo>
                <a:lnTo>
                  <a:pt x="216" y="57"/>
                </a:lnTo>
                <a:lnTo>
                  <a:pt x="211" y="80"/>
                </a:lnTo>
                <a:lnTo>
                  <a:pt x="221" y="103"/>
                </a:lnTo>
                <a:lnTo>
                  <a:pt x="216" y="120"/>
                </a:lnTo>
                <a:lnTo>
                  <a:pt x="216" y="143"/>
                </a:lnTo>
                <a:lnTo>
                  <a:pt x="232" y="165"/>
                </a:lnTo>
                <a:lnTo>
                  <a:pt x="242" y="165"/>
                </a:lnTo>
                <a:lnTo>
                  <a:pt x="304" y="262"/>
                </a:lnTo>
                <a:lnTo>
                  <a:pt x="330" y="228"/>
                </a:lnTo>
                <a:lnTo>
                  <a:pt x="335" y="165"/>
                </a:lnTo>
                <a:lnTo>
                  <a:pt x="340" y="114"/>
                </a:lnTo>
                <a:lnTo>
                  <a:pt x="340" y="51"/>
                </a:lnTo>
                <a:lnTo>
                  <a:pt x="345" y="46"/>
                </a:lnTo>
                <a:lnTo>
                  <a:pt x="350" y="40"/>
                </a:lnTo>
                <a:lnTo>
                  <a:pt x="345" y="34"/>
                </a:lnTo>
                <a:lnTo>
                  <a:pt x="345" y="17"/>
                </a:lnTo>
                <a:lnTo>
                  <a:pt x="345" y="12"/>
                </a:lnTo>
                <a:lnTo>
                  <a:pt x="340" y="12"/>
                </a:lnTo>
                <a:lnTo>
                  <a:pt x="340" y="6"/>
                </a:lnTo>
                <a:lnTo>
                  <a:pt x="345" y="6"/>
                </a:lnTo>
                <a:lnTo>
                  <a:pt x="345" y="0"/>
                </a:lnTo>
                <a:lnTo>
                  <a:pt x="350" y="0"/>
                </a:lnTo>
                <a:lnTo>
                  <a:pt x="355" y="6"/>
                </a:lnTo>
                <a:lnTo>
                  <a:pt x="355" y="12"/>
                </a:lnTo>
                <a:lnTo>
                  <a:pt x="361" y="12"/>
                </a:lnTo>
                <a:lnTo>
                  <a:pt x="366" y="6"/>
                </a:lnTo>
                <a:lnTo>
                  <a:pt x="371" y="12"/>
                </a:lnTo>
                <a:lnTo>
                  <a:pt x="376" y="17"/>
                </a:lnTo>
                <a:lnTo>
                  <a:pt x="381" y="17"/>
                </a:lnTo>
                <a:lnTo>
                  <a:pt x="397" y="17"/>
                </a:lnTo>
                <a:lnTo>
                  <a:pt x="402" y="23"/>
                </a:lnTo>
                <a:lnTo>
                  <a:pt x="407" y="17"/>
                </a:lnTo>
                <a:lnTo>
                  <a:pt x="417" y="23"/>
                </a:lnTo>
                <a:lnTo>
                  <a:pt x="422" y="23"/>
                </a:lnTo>
                <a:lnTo>
                  <a:pt x="428" y="23"/>
                </a:lnTo>
                <a:lnTo>
                  <a:pt x="428" y="12"/>
                </a:lnTo>
                <a:lnTo>
                  <a:pt x="433" y="23"/>
                </a:lnTo>
                <a:lnTo>
                  <a:pt x="433" y="34"/>
                </a:lnTo>
                <a:lnTo>
                  <a:pt x="443" y="40"/>
                </a:lnTo>
                <a:lnTo>
                  <a:pt x="453" y="51"/>
                </a:lnTo>
                <a:lnTo>
                  <a:pt x="469" y="80"/>
                </a:lnTo>
                <a:lnTo>
                  <a:pt x="469" y="86"/>
                </a:lnTo>
                <a:lnTo>
                  <a:pt x="479" y="125"/>
                </a:lnTo>
                <a:lnTo>
                  <a:pt x="489" y="114"/>
                </a:lnTo>
                <a:lnTo>
                  <a:pt x="495" y="103"/>
                </a:lnTo>
                <a:lnTo>
                  <a:pt x="495" y="86"/>
                </a:lnTo>
                <a:lnTo>
                  <a:pt x="500" y="74"/>
                </a:lnTo>
                <a:lnTo>
                  <a:pt x="500" y="63"/>
                </a:lnTo>
                <a:lnTo>
                  <a:pt x="505" y="63"/>
                </a:lnTo>
                <a:lnTo>
                  <a:pt x="525" y="63"/>
                </a:lnTo>
                <a:lnTo>
                  <a:pt x="562" y="63"/>
                </a:lnTo>
                <a:lnTo>
                  <a:pt x="567" y="69"/>
                </a:lnTo>
                <a:lnTo>
                  <a:pt x="567" y="86"/>
                </a:lnTo>
                <a:lnTo>
                  <a:pt x="567" y="108"/>
                </a:lnTo>
                <a:lnTo>
                  <a:pt x="572" y="108"/>
                </a:lnTo>
                <a:lnTo>
                  <a:pt x="582" y="97"/>
                </a:lnTo>
                <a:lnTo>
                  <a:pt x="587" y="97"/>
                </a:lnTo>
                <a:lnTo>
                  <a:pt x="593" y="91"/>
                </a:lnTo>
                <a:lnTo>
                  <a:pt x="593" y="86"/>
                </a:lnTo>
                <a:lnTo>
                  <a:pt x="598" y="80"/>
                </a:lnTo>
                <a:lnTo>
                  <a:pt x="598" y="74"/>
                </a:lnTo>
                <a:lnTo>
                  <a:pt x="603" y="74"/>
                </a:lnTo>
                <a:lnTo>
                  <a:pt x="644" y="34"/>
                </a:lnTo>
                <a:lnTo>
                  <a:pt x="665" y="46"/>
                </a:lnTo>
                <a:lnTo>
                  <a:pt x="701" y="91"/>
                </a:lnTo>
                <a:lnTo>
                  <a:pt x="737" y="91"/>
                </a:lnTo>
                <a:lnTo>
                  <a:pt x="747" y="91"/>
                </a:lnTo>
                <a:lnTo>
                  <a:pt x="752" y="97"/>
                </a:lnTo>
                <a:lnTo>
                  <a:pt x="763" y="86"/>
                </a:lnTo>
                <a:lnTo>
                  <a:pt x="773" y="91"/>
                </a:lnTo>
                <a:lnTo>
                  <a:pt x="783" y="97"/>
                </a:lnTo>
                <a:lnTo>
                  <a:pt x="788" y="103"/>
                </a:lnTo>
                <a:lnTo>
                  <a:pt x="794" y="103"/>
                </a:lnTo>
                <a:lnTo>
                  <a:pt x="799" y="103"/>
                </a:lnTo>
                <a:lnTo>
                  <a:pt x="804" y="103"/>
                </a:lnTo>
                <a:lnTo>
                  <a:pt x="809" y="108"/>
                </a:lnTo>
                <a:lnTo>
                  <a:pt x="814" y="108"/>
                </a:lnTo>
                <a:lnTo>
                  <a:pt x="825" y="108"/>
                </a:lnTo>
                <a:lnTo>
                  <a:pt x="835" y="114"/>
                </a:lnTo>
                <a:lnTo>
                  <a:pt x="835" y="165"/>
                </a:lnTo>
                <a:lnTo>
                  <a:pt x="835" y="217"/>
                </a:lnTo>
                <a:lnTo>
                  <a:pt x="835" y="222"/>
                </a:lnTo>
                <a:lnTo>
                  <a:pt x="840" y="245"/>
                </a:lnTo>
                <a:lnTo>
                  <a:pt x="825" y="262"/>
                </a:lnTo>
                <a:lnTo>
                  <a:pt x="814" y="279"/>
                </a:lnTo>
                <a:lnTo>
                  <a:pt x="809" y="285"/>
                </a:lnTo>
                <a:lnTo>
                  <a:pt x="804" y="285"/>
                </a:lnTo>
                <a:lnTo>
                  <a:pt x="799" y="285"/>
                </a:lnTo>
                <a:lnTo>
                  <a:pt x="794" y="291"/>
                </a:lnTo>
                <a:lnTo>
                  <a:pt x="788" y="296"/>
                </a:lnTo>
                <a:lnTo>
                  <a:pt x="783" y="308"/>
                </a:lnTo>
                <a:lnTo>
                  <a:pt x="778" y="319"/>
                </a:lnTo>
                <a:lnTo>
                  <a:pt x="778" y="325"/>
                </a:lnTo>
                <a:lnTo>
                  <a:pt x="773" y="325"/>
                </a:lnTo>
                <a:lnTo>
                  <a:pt x="757" y="325"/>
                </a:lnTo>
                <a:lnTo>
                  <a:pt x="752" y="336"/>
                </a:lnTo>
                <a:lnTo>
                  <a:pt x="737" y="348"/>
                </a:lnTo>
                <a:lnTo>
                  <a:pt x="727" y="348"/>
                </a:lnTo>
                <a:lnTo>
                  <a:pt x="706" y="410"/>
                </a:lnTo>
                <a:lnTo>
                  <a:pt x="690" y="416"/>
                </a:lnTo>
                <a:lnTo>
                  <a:pt x="696" y="433"/>
                </a:lnTo>
                <a:lnTo>
                  <a:pt x="696" y="439"/>
                </a:lnTo>
                <a:lnTo>
                  <a:pt x="690" y="456"/>
                </a:lnTo>
                <a:lnTo>
                  <a:pt x="732" y="467"/>
                </a:lnTo>
                <a:lnTo>
                  <a:pt x="747" y="507"/>
                </a:lnTo>
                <a:lnTo>
                  <a:pt x="747" y="524"/>
                </a:lnTo>
                <a:lnTo>
                  <a:pt x="742" y="530"/>
                </a:lnTo>
                <a:lnTo>
                  <a:pt x="747" y="553"/>
                </a:lnTo>
                <a:lnTo>
                  <a:pt x="763" y="558"/>
                </a:lnTo>
                <a:lnTo>
                  <a:pt x="768" y="581"/>
                </a:lnTo>
                <a:lnTo>
                  <a:pt x="788" y="604"/>
                </a:lnTo>
                <a:lnTo>
                  <a:pt x="783" y="621"/>
                </a:lnTo>
                <a:lnTo>
                  <a:pt x="825" y="627"/>
                </a:lnTo>
                <a:lnTo>
                  <a:pt x="825" y="632"/>
                </a:lnTo>
                <a:lnTo>
                  <a:pt x="830" y="632"/>
                </a:lnTo>
                <a:lnTo>
                  <a:pt x="835" y="638"/>
                </a:lnTo>
                <a:lnTo>
                  <a:pt x="840" y="650"/>
                </a:lnTo>
                <a:lnTo>
                  <a:pt x="855" y="661"/>
                </a:lnTo>
                <a:lnTo>
                  <a:pt x="819" y="718"/>
                </a:lnTo>
                <a:lnTo>
                  <a:pt x="747" y="684"/>
                </a:lnTo>
                <a:lnTo>
                  <a:pt x="706" y="627"/>
                </a:lnTo>
                <a:lnTo>
                  <a:pt x="701" y="627"/>
                </a:lnTo>
                <a:lnTo>
                  <a:pt x="696" y="621"/>
                </a:lnTo>
                <a:lnTo>
                  <a:pt x="690" y="621"/>
                </a:lnTo>
                <a:lnTo>
                  <a:pt x="680" y="604"/>
                </a:lnTo>
                <a:lnTo>
                  <a:pt x="675" y="604"/>
                </a:lnTo>
                <a:lnTo>
                  <a:pt x="660" y="604"/>
                </a:lnTo>
                <a:lnTo>
                  <a:pt x="649" y="604"/>
                </a:lnTo>
                <a:lnTo>
                  <a:pt x="629" y="604"/>
                </a:lnTo>
                <a:lnTo>
                  <a:pt x="613" y="604"/>
                </a:lnTo>
                <a:lnTo>
                  <a:pt x="603" y="604"/>
                </a:lnTo>
                <a:lnTo>
                  <a:pt x="587" y="610"/>
                </a:lnTo>
                <a:lnTo>
                  <a:pt x="582" y="610"/>
                </a:lnTo>
                <a:lnTo>
                  <a:pt x="577" y="610"/>
                </a:lnTo>
                <a:lnTo>
                  <a:pt x="567" y="610"/>
                </a:lnTo>
                <a:lnTo>
                  <a:pt x="556" y="604"/>
                </a:lnTo>
                <a:lnTo>
                  <a:pt x="531" y="581"/>
                </a:lnTo>
                <a:lnTo>
                  <a:pt x="495" y="541"/>
                </a:lnTo>
                <a:lnTo>
                  <a:pt x="495" y="536"/>
                </a:lnTo>
                <a:lnTo>
                  <a:pt x="500" y="530"/>
                </a:lnTo>
                <a:lnTo>
                  <a:pt x="505" y="530"/>
                </a:lnTo>
                <a:lnTo>
                  <a:pt x="510" y="530"/>
                </a:lnTo>
                <a:lnTo>
                  <a:pt x="515" y="524"/>
                </a:lnTo>
                <a:lnTo>
                  <a:pt x="515" y="530"/>
                </a:lnTo>
                <a:lnTo>
                  <a:pt x="520" y="530"/>
                </a:lnTo>
                <a:lnTo>
                  <a:pt x="525" y="524"/>
                </a:lnTo>
                <a:lnTo>
                  <a:pt x="531" y="530"/>
                </a:lnTo>
                <a:lnTo>
                  <a:pt x="536" y="524"/>
                </a:lnTo>
                <a:lnTo>
                  <a:pt x="536" y="530"/>
                </a:lnTo>
                <a:lnTo>
                  <a:pt x="541" y="524"/>
                </a:lnTo>
                <a:lnTo>
                  <a:pt x="551" y="519"/>
                </a:lnTo>
                <a:lnTo>
                  <a:pt x="531" y="507"/>
                </a:lnTo>
                <a:lnTo>
                  <a:pt x="458" y="439"/>
                </a:lnTo>
                <a:lnTo>
                  <a:pt x="319" y="536"/>
                </a:lnTo>
                <a:lnTo>
                  <a:pt x="288" y="553"/>
                </a:lnTo>
                <a:lnTo>
                  <a:pt x="278" y="632"/>
                </a:lnTo>
                <a:lnTo>
                  <a:pt x="278" y="644"/>
                </a:lnTo>
                <a:lnTo>
                  <a:pt x="283" y="650"/>
                </a:lnTo>
                <a:lnTo>
                  <a:pt x="283" y="655"/>
                </a:lnTo>
                <a:lnTo>
                  <a:pt x="283" y="661"/>
                </a:lnTo>
                <a:lnTo>
                  <a:pt x="294" y="667"/>
                </a:lnTo>
                <a:lnTo>
                  <a:pt x="304" y="672"/>
                </a:lnTo>
                <a:lnTo>
                  <a:pt x="304" y="678"/>
                </a:lnTo>
                <a:lnTo>
                  <a:pt x="304" y="689"/>
                </a:lnTo>
                <a:lnTo>
                  <a:pt x="299" y="695"/>
                </a:lnTo>
                <a:lnTo>
                  <a:pt x="299" y="701"/>
                </a:lnTo>
                <a:lnTo>
                  <a:pt x="299" y="707"/>
                </a:lnTo>
                <a:lnTo>
                  <a:pt x="294" y="718"/>
                </a:lnTo>
                <a:lnTo>
                  <a:pt x="283" y="718"/>
                </a:lnTo>
                <a:lnTo>
                  <a:pt x="278" y="718"/>
                </a:lnTo>
                <a:lnTo>
                  <a:pt x="268" y="718"/>
                </a:lnTo>
                <a:lnTo>
                  <a:pt x="268" y="712"/>
                </a:lnTo>
                <a:lnTo>
                  <a:pt x="257" y="712"/>
                </a:lnTo>
                <a:lnTo>
                  <a:pt x="257" y="718"/>
                </a:lnTo>
                <a:lnTo>
                  <a:pt x="252" y="718"/>
                </a:lnTo>
                <a:lnTo>
                  <a:pt x="247" y="718"/>
                </a:lnTo>
                <a:lnTo>
                  <a:pt x="242" y="718"/>
                </a:lnTo>
                <a:lnTo>
                  <a:pt x="237" y="712"/>
                </a:lnTo>
                <a:lnTo>
                  <a:pt x="226" y="712"/>
                </a:lnTo>
                <a:lnTo>
                  <a:pt x="221" y="718"/>
                </a:lnTo>
                <a:lnTo>
                  <a:pt x="211" y="718"/>
                </a:lnTo>
                <a:lnTo>
                  <a:pt x="201" y="718"/>
                </a:lnTo>
                <a:lnTo>
                  <a:pt x="190" y="718"/>
                </a:lnTo>
                <a:lnTo>
                  <a:pt x="175" y="712"/>
                </a:lnTo>
                <a:lnTo>
                  <a:pt x="159" y="729"/>
                </a:lnTo>
                <a:lnTo>
                  <a:pt x="139" y="718"/>
                </a:lnTo>
                <a:lnTo>
                  <a:pt x="134" y="718"/>
                </a:lnTo>
                <a:lnTo>
                  <a:pt x="129" y="718"/>
                </a:lnTo>
                <a:lnTo>
                  <a:pt x="118" y="724"/>
                </a:lnTo>
                <a:lnTo>
                  <a:pt x="113" y="724"/>
                </a:lnTo>
                <a:lnTo>
                  <a:pt x="108" y="718"/>
                </a:lnTo>
                <a:lnTo>
                  <a:pt x="98" y="718"/>
                </a:lnTo>
                <a:close/>
              </a:path>
            </a:pathLst>
          </a:custGeom>
          <a:solidFill>
            <a:srgbClr val="500000">
              <a:alpha val="79999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85" name="Freeform 43"/>
          <p:cNvSpPr>
            <a:spLocks/>
          </p:cNvSpPr>
          <p:nvPr/>
        </p:nvSpPr>
        <p:spPr bwMode="auto">
          <a:xfrm>
            <a:off x="6670676" y="4052888"/>
            <a:ext cx="962025" cy="553641"/>
          </a:xfrm>
          <a:custGeom>
            <a:avLst/>
            <a:gdLst>
              <a:gd name="T0" fmla="*/ 2147483647 w 696"/>
              <a:gd name="T1" fmla="*/ 2147483647 h 513"/>
              <a:gd name="T2" fmla="*/ 2147483647 w 696"/>
              <a:gd name="T3" fmla="*/ 2147483647 h 513"/>
              <a:gd name="T4" fmla="*/ 2147483647 w 696"/>
              <a:gd name="T5" fmla="*/ 2147483647 h 513"/>
              <a:gd name="T6" fmla="*/ 2147483647 w 696"/>
              <a:gd name="T7" fmla="*/ 2147483647 h 513"/>
              <a:gd name="T8" fmla="*/ 2147483647 w 696"/>
              <a:gd name="T9" fmla="*/ 2147483647 h 513"/>
              <a:gd name="T10" fmla="*/ 2147483647 w 696"/>
              <a:gd name="T11" fmla="*/ 2147483647 h 513"/>
              <a:gd name="T12" fmla="*/ 2147483647 w 696"/>
              <a:gd name="T13" fmla="*/ 2147483647 h 513"/>
              <a:gd name="T14" fmla="*/ 2147483647 w 696"/>
              <a:gd name="T15" fmla="*/ 2147483647 h 513"/>
              <a:gd name="T16" fmla="*/ 2147483647 w 696"/>
              <a:gd name="T17" fmla="*/ 2147483647 h 513"/>
              <a:gd name="T18" fmla="*/ 2147483647 w 696"/>
              <a:gd name="T19" fmla="*/ 2147483647 h 513"/>
              <a:gd name="T20" fmla="*/ 2147483647 w 696"/>
              <a:gd name="T21" fmla="*/ 2147483647 h 513"/>
              <a:gd name="T22" fmla="*/ 2147483647 w 696"/>
              <a:gd name="T23" fmla="*/ 2147483647 h 513"/>
              <a:gd name="T24" fmla="*/ 2147483647 w 696"/>
              <a:gd name="T25" fmla="*/ 2147483647 h 513"/>
              <a:gd name="T26" fmla="*/ 2147483647 w 696"/>
              <a:gd name="T27" fmla="*/ 2147483647 h 513"/>
              <a:gd name="T28" fmla="*/ 2147483647 w 696"/>
              <a:gd name="T29" fmla="*/ 2147483647 h 513"/>
              <a:gd name="T30" fmla="*/ 2147483647 w 696"/>
              <a:gd name="T31" fmla="*/ 2147483647 h 513"/>
              <a:gd name="T32" fmla="*/ 2147483647 w 696"/>
              <a:gd name="T33" fmla="*/ 2147483647 h 513"/>
              <a:gd name="T34" fmla="*/ 2147483647 w 696"/>
              <a:gd name="T35" fmla="*/ 2147483647 h 513"/>
              <a:gd name="T36" fmla="*/ 2147483647 w 696"/>
              <a:gd name="T37" fmla="*/ 2147483647 h 513"/>
              <a:gd name="T38" fmla="*/ 2147483647 w 696"/>
              <a:gd name="T39" fmla="*/ 2147483647 h 513"/>
              <a:gd name="T40" fmla="*/ 2147483647 w 696"/>
              <a:gd name="T41" fmla="*/ 2147483647 h 513"/>
              <a:gd name="T42" fmla="*/ 2147483647 w 696"/>
              <a:gd name="T43" fmla="*/ 2147483647 h 513"/>
              <a:gd name="T44" fmla="*/ 2147483647 w 696"/>
              <a:gd name="T45" fmla="*/ 2147483647 h 513"/>
              <a:gd name="T46" fmla="*/ 2147483647 w 696"/>
              <a:gd name="T47" fmla="*/ 2147483647 h 513"/>
              <a:gd name="T48" fmla="*/ 2147483647 w 696"/>
              <a:gd name="T49" fmla="*/ 2147483647 h 513"/>
              <a:gd name="T50" fmla="*/ 2147483647 w 696"/>
              <a:gd name="T51" fmla="*/ 2147483647 h 513"/>
              <a:gd name="T52" fmla="*/ 2147483647 w 696"/>
              <a:gd name="T53" fmla="*/ 2147483647 h 513"/>
              <a:gd name="T54" fmla="*/ 2147483647 w 696"/>
              <a:gd name="T55" fmla="*/ 2147483647 h 513"/>
              <a:gd name="T56" fmla="*/ 2147483647 w 696"/>
              <a:gd name="T57" fmla="*/ 2147483647 h 513"/>
              <a:gd name="T58" fmla="*/ 2147483647 w 696"/>
              <a:gd name="T59" fmla="*/ 2147483647 h 513"/>
              <a:gd name="T60" fmla="*/ 2147483647 w 696"/>
              <a:gd name="T61" fmla="*/ 2147483647 h 513"/>
              <a:gd name="T62" fmla="*/ 2147483647 w 696"/>
              <a:gd name="T63" fmla="*/ 2147483647 h 513"/>
              <a:gd name="T64" fmla="*/ 2147483647 w 696"/>
              <a:gd name="T65" fmla="*/ 2147483647 h 513"/>
              <a:gd name="T66" fmla="*/ 2147483647 w 696"/>
              <a:gd name="T67" fmla="*/ 2147483647 h 513"/>
              <a:gd name="T68" fmla="*/ 2147483647 w 696"/>
              <a:gd name="T69" fmla="*/ 2147483647 h 513"/>
              <a:gd name="T70" fmla="*/ 2147483647 w 696"/>
              <a:gd name="T71" fmla="*/ 2147483647 h 513"/>
              <a:gd name="T72" fmla="*/ 2147483647 w 696"/>
              <a:gd name="T73" fmla="*/ 0 h 513"/>
              <a:gd name="T74" fmla="*/ 2147483647 w 696"/>
              <a:gd name="T75" fmla="*/ 0 h 513"/>
              <a:gd name="T76" fmla="*/ 2147483647 w 696"/>
              <a:gd name="T77" fmla="*/ 2147483647 h 513"/>
              <a:gd name="T78" fmla="*/ 2147483647 w 696"/>
              <a:gd name="T79" fmla="*/ 2147483647 h 513"/>
              <a:gd name="T80" fmla="*/ 2147483647 w 696"/>
              <a:gd name="T81" fmla="*/ 2147483647 h 513"/>
              <a:gd name="T82" fmla="*/ 2147483647 w 696"/>
              <a:gd name="T83" fmla="*/ 2147483647 h 513"/>
              <a:gd name="T84" fmla="*/ 2147483647 w 696"/>
              <a:gd name="T85" fmla="*/ 2147483647 h 513"/>
              <a:gd name="T86" fmla="*/ 2147483647 w 696"/>
              <a:gd name="T87" fmla="*/ 2147483647 h 513"/>
              <a:gd name="T88" fmla="*/ 2147483647 w 696"/>
              <a:gd name="T89" fmla="*/ 2147483647 h 513"/>
              <a:gd name="T90" fmla="*/ 2147483647 w 696"/>
              <a:gd name="T91" fmla="*/ 2147483647 h 513"/>
              <a:gd name="T92" fmla="*/ 2147483647 w 696"/>
              <a:gd name="T93" fmla="*/ 2147483647 h 513"/>
              <a:gd name="T94" fmla="*/ 2147483647 w 696"/>
              <a:gd name="T95" fmla="*/ 2147483647 h 513"/>
              <a:gd name="T96" fmla="*/ 2147483647 w 696"/>
              <a:gd name="T97" fmla="*/ 2147483647 h 513"/>
              <a:gd name="T98" fmla="*/ 2147483647 w 696"/>
              <a:gd name="T99" fmla="*/ 2147483647 h 51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96"/>
              <a:gd name="T151" fmla="*/ 0 h 513"/>
              <a:gd name="T152" fmla="*/ 696 w 696"/>
              <a:gd name="T153" fmla="*/ 513 h 513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96" h="513">
                <a:moveTo>
                  <a:pt x="428" y="479"/>
                </a:moveTo>
                <a:lnTo>
                  <a:pt x="402" y="479"/>
                </a:lnTo>
                <a:lnTo>
                  <a:pt x="392" y="479"/>
                </a:lnTo>
                <a:lnTo>
                  <a:pt x="366" y="479"/>
                </a:lnTo>
                <a:lnTo>
                  <a:pt x="361" y="490"/>
                </a:lnTo>
                <a:lnTo>
                  <a:pt x="345" y="490"/>
                </a:lnTo>
                <a:lnTo>
                  <a:pt x="345" y="513"/>
                </a:lnTo>
                <a:lnTo>
                  <a:pt x="325" y="513"/>
                </a:lnTo>
                <a:lnTo>
                  <a:pt x="283" y="502"/>
                </a:lnTo>
                <a:lnTo>
                  <a:pt x="283" y="490"/>
                </a:lnTo>
                <a:lnTo>
                  <a:pt x="273" y="485"/>
                </a:lnTo>
                <a:lnTo>
                  <a:pt x="263" y="479"/>
                </a:lnTo>
                <a:lnTo>
                  <a:pt x="263" y="473"/>
                </a:lnTo>
                <a:lnTo>
                  <a:pt x="253" y="456"/>
                </a:lnTo>
                <a:lnTo>
                  <a:pt x="247" y="450"/>
                </a:lnTo>
                <a:lnTo>
                  <a:pt x="237" y="445"/>
                </a:lnTo>
                <a:lnTo>
                  <a:pt x="237" y="439"/>
                </a:lnTo>
                <a:lnTo>
                  <a:pt x="232" y="433"/>
                </a:lnTo>
                <a:lnTo>
                  <a:pt x="232" y="422"/>
                </a:lnTo>
                <a:lnTo>
                  <a:pt x="253" y="405"/>
                </a:lnTo>
                <a:lnTo>
                  <a:pt x="247" y="405"/>
                </a:lnTo>
                <a:lnTo>
                  <a:pt x="242" y="393"/>
                </a:lnTo>
                <a:lnTo>
                  <a:pt x="242" y="388"/>
                </a:lnTo>
                <a:lnTo>
                  <a:pt x="247" y="388"/>
                </a:lnTo>
                <a:lnTo>
                  <a:pt x="253" y="382"/>
                </a:lnTo>
                <a:lnTo>
                  <a:pt x="258" y="376"/>
                </a:lnTo>
                <a:lnTo>
                  <a:pt x="258" y="371"/>
                </a:lnTo>
                <a:lnTo>
                  <a:pt x="263" y="371"/>
                </a:lnTo>
                <a:lnTo>
                  <a:pt x="263" y="365"/>
                </a:lnTo>
                <a:lnTo>
                  <a:pt x="268" y="354"/>
                </a:lnTo>
                <a:lnTo>
                  <a:pt x="268" y="348"/>
                </a:lnTo>
                <a:lnTo>
                  <a:pt x="273" y="331"/>
                </a:lnTo>
                <a:lnTo>
                  <a:pt x="273" y="325"/>
                </a:lnTo>
                <a:lnTo>
                  <a:pt x="278" y="325"/>
                </a:lnTo>
                <a:lnTo>
                  <a:pt x="278" y="302"/>
                </a:lnTo>
                <a:lnTo>
                  <a:pt x="273" y="302"/>
                </a:lnTo>
                <a:lnTo>
                  <a:pt x="227" y="268"/>
                </a:lnTo>
                <a:lnTo>
                  <a:pt x="222" y="268"/>
                </a:lnTo>
                <a:lnTo>
                  <a:pt x="165" y="291"/>
                </a:lnTo>
                <a:lnTo>
                  <a:pt x="155" y="325"/>
                </a:lnTo>
                <a:lnTo>
                  <a:pt x="155" y="336"/>
                </a:lnTo>
                <a:lnTo>
                  <a:pt x="155" y="359"/>
                </a:lnTo>
                <a:lnTo>
                  <a:pt x="149" y="388"/>
                </a:lnTo>
                <a:lnTo>
                  <a:pt x="149" y="393"/>
                </a:lnTo>
                <a:lnTo>
                  <a:pt x="149" y="399"/>
                </a:lnTo>
                <a:lnTo>
                  <a:pt x="149" y="405"/>
                </a:lnTo>
                <a:lnTo>
                  <a:pt x="149" y="428"/>
                </a:lnTo>
                <a:lnTo>
                  <a:pt x="149" y="433"/>
                </a:lnTo>
                <a:lnTo>
                  <a:pt x="139" y="439"/>
                </a:lnTo>
                <a:lnTo>
                  <a:pt x="139" y="445"/>
                </a:lnTo>
                <a:lnTo>
                  <a:pt x="134" y="445"/>
                </a:lnTo>
                <a:lnTo>
                  <a:pt x="134" y="439"/>
                </a:lnTo>
                <a:lnTo>
                  <a:pt x="129" y="445"/>
                </a:lnTo>
                <a:lnTo>
                  <a:pt x="124" y="445"/>
                </a:lnTo>
                <a:lnTo>
                  <a:pt x="118" y="445"/>
                </a:lnTo>
                <a:lnTo>
                  <a:pt x="113" y="428"/>
                </a:lnTo>
                <a:lnTo>
                  <a:pt x="108" y="428"/>
                </a:lnTo>
                <a:lnTo>
                  <a:pt x="108" y="433"/>
                </a:lnTo>
                <a:lnTo>
                  <a:pt x="103" y="439"/>
                </a:lnTo>
                <a:lnTo>
                  <a:pt x="103" y="445"/>
                </a:lnTo>
                <a:lnTo>
                  <a:pt x="98" y="445"/>
                </a:lnTo>
                <a:lnTo>
                  <a:pt x="93" y="445"/>
                </a:lnTo>
                <a:lnTo>
                  <a:pt x="88" y="445"/>
                </a:lnTo>
                <a:lnTo>
                  <a:pt x="82" y="450"/>
                </a:lnTo>
                <a:lnTo>
                  <a:pt x="77" y="450"/>
                </a:lnTo>
                <a:lnTo>
                  <a:pt x="72" y="450"/>
                </a:lnTo>
                <a:lnTo>
                  <a:pt x="72" y="456"/>
                </a:lnTo>
                <a:lnTo>
                  <a:pt x="67" y="450"/>
                </a:lnTo>
                <a:lnTo>
                  <a:pt x="62" y="450"/>
                </a:lnTo>
                <a:lnTo>
                  <a:pt x="57" y="445"/>
                </a:lnTo>
                <a:lnTo>
                  <a:pt x="57" y="439"/>
                </a:lnTo>
                <a:lnTo>
                  <a:pt x="51" y="433"/>
                </a:lnTo>
                <a:lnTo>
                  <a:pt x="46" y="433"/>
                </a:lnTo>
                <a:lnTo>
                  <a:pt x="46" y="428"/>
                </a:lnTo>
                <a:lnTo>
                  <a:pt x="41" y="416"/>
                </a:lnTo>
                <a:lnTo>
                  <a:pt x="36" y="416"/>
                </a:lnTo>
                <a:lnTo>
                  <a:pt x="26" y="422"/>
                </a:lnTo>
                <a:lnTo>
                  <a:pt x="26" y="416"/>
                </a:lnTo>
                <a:lnTo>
                  <a:pt x="31" y="411"/>
                </a:lnTo>
                <a:lnTo>
                  <a:pt x="31" y="405"/>
                </a:lnTo>
                <a:lnTo>
                  <a:pt x="26" y="405"/>
                </a:lnTo>
                <a:lnTo>
                  <a:pt x="26" y="411"/>
                </a:lnTo>
                <a:lnTo>
                  <a:pt x="21" y="411"/>
                </a:lnTo>
                <a:lnTo>
                  <a:pt x="15" y="411"/>
                </a:lnTo>
                <a:lnTo>
                  <a:pt x="10" y="411"/>
                </a:lnTo>
                <a:lnTo>
                  <a:pt x="10" y="405"/>
                </a:lnTo>
                <a:lnTo>
                  <a:pt x="5" y="399"/>
                </a:lnTo>
                <a:lnTo>
                  <a:pt x="10" y="399"/>
                </a:lnTo>
                <a:lnTo>
                  <a:pt x="5" y="393"/>
                </a:lnTo>
                <a:lnTo>
                  <a:pt x="5" y="388"/>
                </a:lnTo>
                <a:lnTo>
                  <a:pt x="5" y="382"/>
                </a:lnTo>
                <a:lnTo>
                  <a:pt x="5" y="376"/>
                </a:lnTo>
                <a:lnTo>
                  <a:pt x="5" y="371"/>
                </a:lnTo>
                <a:lnTo>
                  <a:pt x="0" y="371"/>
                </a:lnTo>
                <a:lnTo>
                  <a:pt x="0" y="365"/>
                </a:lnTo>
                <a:lnTo>
                  <a:pt x="5" y="365"/>
                </a:lnTo>
                <a:lnTo>
                  <a:pt x="5" y="359"/>
                </a:lnTo>
                <a:lnTo>
                  <a:pt x="36" y="200"/>
                </a:lnTo>
                <a:lnTo>
                  <a:pt x="36" y="194"/>
                </a:lnTo>
                <a:lnTo>
                  <a:pt x="41" y="183"/>
                </a:lnTo>
                <a:lnTo>
                  <a:pt x="57" y="183"/>
                </a:lnTo>
                <a:lnTo>
                  <a:pt x="82" y="188"/>
                </a:lnTo>
                <a:lnTo>
                  <a:pt x="93" y="188"/>
                </a:lnTo>
                <a:lnTo>
                  <a:pt x="103" y="194"/>
                </a:lnTo>
                <a:lnTo>
                  <a:pt x="118" y="200"/>
                </a:lnTo>
                <a:lnTo>
                  <a:pt x="134" y="188"/>
                </a:lnTo>
                <a:lnTo>
                  <a:pt x="155" y="171"/>
                </a:lnTo>
                <a:lnTo>
                  <a:pt x="160" y="166"/>
                </a:lnTo>
                <a:lnTo>
                  <a:pt x="160" y="160"/>
                </a:lnTo>
                <a:lnTo>
                  <a:pt x="160" y="143"/>
                </a:lnTo>
                <a:lnTo>
                  <a:pt x="160" y="137"/>
                </a:lnTo>
                <a:lnTo>
                  <a:pt x="160" y="120"/>
                </a:lnTo>
                <a:lnTo>
                  <a:pt x="160" y="114"/>
                </a:lnTo>
                <a:lnTo>
                  <a:pt x="160" y="109"/>
                </a:lnTo>
                <a:lnTo>
                  <a:pt x="160" y="103"/>
                </a:lnTo>
                <a:lnTo>
                  <a:pt x="160" y="97"/>
                </a:lnTo>
                <a:lnTo>
                  <a:pt x="160" y="103"/>
                </a:lnTo>
                <a:lnTo>
                  <a:pt x="165" y="103"/>
                </a:lnTo>
                <a:lnTo>
                  <a:pt x="165" y="97"/>
                </a:lnTo>
                <a:lnTo>
                  <a:pt x="170" y="97"/>
                </a:lnTo>
                <a:lnTo>
                  <a:pt x="170" y="92"/>
                </a:lnTo>
                <a:lnTo>
                  <a:pt x="175" y="97"/>
                </a:lnTo>
                <a:lnTo>
                  <a:pt x="180" y="97"/>
                </a:lnTo>
                <a:lnTo>
                  <a:pt x="185" y="97"/>
                </a:lnTo>
                <a:lnTo>
                  <a:pt x="191" y="97"/>
                </a:lnTo>
                <a:lnTo>
                  <a:pt x="201" y="92"/>
                </a:lnTo>
                <a:lnTo>
                  <a:pt x="206" y="92"/>
                </a:lnTo>
                <a:lnTo>
                  <a:pt x="201" y="86"/>
                </a:lnTo>
                <a:lnTo>
                  <a:pt x="196" y="69"/>
                </a:lnTo>
                <a:lnTo>
                  <a:pt x="196" y="63"/>
                </a:lnTo>
                <a:lnTo>
                  <a:pt x="201" y="69"/>
                </a:lnTo>
                <a:lnTo>
                  <a:pt x="201" y="63"/>
                </a:lnTo>
                <a:lnTo>
                  <a:pt x="206" y="63"/>
                </a:lnTo>
                <a:lnTo>
                  <a:pt x="206" y="57"/>
                </a:lnTo>
                <a:lnTo>
                  <a:pt x="211" y="57"/>
                </a:lnTo>
                <a:lnTo>
                  <a:pt x="216" y="57"/>
                </a:lnTo>
                <a:lnTo>
                  <a:pt x="222" y="57"/>
                </a:lnTo>
                <a:lnTo>
                  <a:pt x="227" y="63"/>
                </a:lnTo>
                <a:lnTo>
                  <a:pt x="232" y="69"/>
                </a:lnTo>
                <a:lnTo>
                  <a:pt x="237" y="69"/>
                </a:lnTo>
                <a:lnTo>
                  <a:pt x="242" y="69"/>
                </a:lnTo>
                <a:lnTo>
                  <a:pt x="247" y="69"/>
                </a:lnTo>
                <a:lnTo>
                  <a:pt x="253" y="63"/>
                </a:lnTo>
                <a:lnTo>
                  <a:pt x="258" y="57"/>
                </a:lnTo>
                <a:lnTo>
                  <a:pt x="350" y="46"/>
                </a:lnTo>
                <a:lnTo>
                  <a:pt x="366" y="40"/>
                </a:lnTo>
                <a:lnTo>
                  <a:pt x="412" y="6"/>
                </a:lnTo>
                <a:lnTo>
                  <a:pt x="412" y="0"/>
                </a:lnTo>
                <a:lnTo>
                  <a:pt x="479" y="0"/>
                </a:lnTo>
                <a:lnTo>
                  <a:pt x="485" y="6"/>
                </a:lnTo>
                <a:lnTo>
                  <a:pt x="521" y="6"/>
                </a:lnTo>
                <a:lnTo>
                  <a:pt x="521" y="0"/>
                </a:lnTo>
                <a:lnTo>
                  <a:pt x="562" y="6"/>
                </a:lnTo>
                <a:lnTo>
                  <a:pt x="567" y="17"/>
                </a:lnTo>
                <a:lnTo>
                  <a:pt x="696" y="17"/>
                </a:lnTo>
                <a:lnTo>
                  <a:pt x="660" y="46"/>
                </a:lnTo>
                <a:lnTo>
                  <a:pt x="665" y="86"/>
                </a:lnTo>
                <a:lnTo>
                  <a:pt x="665" y="109"/>
                </a:lnTo>
                <a:lnTo>
                  <a:pt x="665" y="114"/>
                </a:lnTo>
                <a:lnTo>
                  <a:pt x="660" y="120"/>
                </a:lnTo>
                <a:lnTo>
                  <a:pt x="655" y="126"/>
                </a:lnTo>
                <a:lnTo>
                  <a:pt x="649" y="131"/>
                </a:lnTo>
                <a:lnTo>
                  <a:pt x="624" y="120"/>
                </a:lnTo>
                <a:lnTo>
                  <a:pt x="619" y="154"/>
                </a:lnTo>
                <a:lnTo>
                  <a:pt x="613" y="166"/>
                </a:lnTo>
                <a:lnTo>
                  <a:pt x="613" y="171"/>
                </a:lnTo>
                <a:lnTo>
                  <a:pt x="603" y="205"/>
                </a:lnTo>
                <a:lnTo>
                  <a:pt x="680" y="205"/>
                </a:lnTo>
                <a:lnTo>
                  <a:pt x="675" y="297"/>
                </a:lnTo>
                <a:lnTo>
                  <a:pt x="675" y="371"/>
                </a:lnTo>
                <a:lnTo>
                  <a:pt x="675" y="393"/>
                </a:lnTo>
                <a:lnTo>
                  <a:pt x="675" y="399"/>
                </a:lnTo>
                <a:lnTo>
                  <a:pt x="675" y="405"/>
                </a:lnTo>
                <a:lnTo>
                  <a:pt x="675" y="411"/>
                </a:lnTo>
                <a:lnTo>
                  <a:pt x="675" y="416"/>
                </a:lnTo>
                <a:lnTo>
                  <a:pt x="675" y="422"/>
                </a:lnTo>
                <a:lnTo>
                  <a:pt x="670" y="428"/>
                </a:lnTo>
                <a:lnTo>
                  <a:pt x="665" y="439"/>
                </a:lnTo>
                <a:lnTo>
                  <a:pt x="665" y="450"/>
                </a:lnTo>
                <a:lnTo>
                  <a:pt x="665" y="462"/>
                </a:lnTo>
                <a:lnTo>
                  <a:pt x="665" y="473"/>
                </a:lnTo>
                <a:lnTo>
                  <a:pt x="629" y="479"/>
                </a:lnTo>
                <a:lnTo>
                  <a:pt x="619" y="462"/>
                </a:lnTo>
                <a:lnTo>
                  <a:pt x="582" y="450"/>
                </a:lnTo>
                <a:lnTo>
                  <a:pt x="572" y="450"/>
                </a:lnTo>
                <a:lnTo>
                  <a:pt x="567" y="462"/>
                </a:lnTo>
                <a:lnTo>
                  <a:pt x="562" y="462"/>
                </a:lnTo>
                <a:lnTo>
                  <a:pt x="557" y="462"/>
                </a:lnTo>
                <a:lnTo>
                  <a:pt x="552" y="467"/>
                </a:lnTo>
                <a:lnTo>
                  <a:pt x="541" y="467"/>
                </a:lnTo>
                <a:lnTo>
                  <a:pt x="536" y="473"/>
                </a:lnTo>
                <a:lnTo>
                  <a:pt x="531" y="473"/>
                </a:lnTo>
                <a:lnTo>
                  <a:pt x="526" y="473"/>
                </a:lnTo>
                <a:lnTo>
                  <a:pt x="521" y="485"/>
                </a:lnTo>
                <a:lnTo>
                  <a:pt x="515" y="496"/>
                </a:lnTo>
                <a:lnTo>
                  <a:pt x="510" y="502"/>
                </a:lnTo>
                <a:lnTo>
                  <a:pt x="505" y="502"/>
                </a:lnTo>
                <a:lnTo>
                  <a:pt x="505" y="507"/>
                </a:lnTo>
                <a:lnTo>
                  <a:pt x="490" y="496"/>
                </a:lnTo>
                <a:lnTo>
                  <a:pt x="485" y="490"/>
                </a:lnTo>
                <a:lnTo>
                  <a:pt x="428" y="479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86" name="Freeform 44"/>
          <p:cNvSpPr>
            <a:spLocks/>
          </p:cNvSpPr>
          <p:nvPr/>
        </p:nvSpPr>
        <p:spPr bwMode="auto">
          <a:xfrm>
            <a:off x="6584951" y="3317081"/>
            <a:ext cx="1368425" cy="915591"/>
          </a:xfrm>
          <a:custGeom>
            <a:avLst/>
            <a:gdLst>
              <a:gd name="T0" fmla="*/ 2147483647 w 1000"/>
              <a:gd name="T1" fmla="*/ 2147483647 h 849"/>
              <a:gd name="T2" fmla="*/ 2147483647 w 1000"/>
              <a:gd name="T3" fmla="*/ 2147483647 h 849"/>
              <a:gd name="T4" fmla="*/ 2147483647 w 1000"/>
              <a:gd name="T5" fmla="*/ 2147483647 h 849"/>
              <a:gd name="T6" fmla="*/ 2147483647 w 1000"/>
              <a:gd name="T7" fmla="*/ 2147483647 h 849"/>
              <a:gd name="T8" fmla="*/ 2147483647 w 1000"/>
              <a:gd name="T9" fmla="*/ 2147483647 h 849"/>
              <a:gd name="T10" fmla="*/ 2147483647 w 1000"/>
              <a:gd name="T11" fmla="*/ 2147483647 h 849"/>
              <a:gd name="T12" fmla="*/ 2147483647 w 1000"/>
              <a:gd name="T13" fmla="*/ 2147483647 h 849"/>
              <a:gd name="T14" fmla="*/ 2147483647 w 1000"/>
              <a:gd name="T15" fmla="*/ 2147483647 h 849"/>
              <a:gd name="T16" fmla="*/ 2147483647 w 1000"/>
              <a:gd name="T17" fmla="*/ 2147483647 h 849"/>
              <a:gd name="T18" fmla="*/ 2147483647 w 1000"/>
              <a:gd name="T19" fmla="*/ 2147483647 h 849"/>
              <a:gd name="T20" fmla="*/ 2147483647 w 1000"/>
              <a:gd name="T21" fmla="*/ 2147483647 h 849"/>
              <a:gd name="T22" fmla="*/ 2147483647 w 1000"/>
              <a:gd name="T23" fmla="*/ 2147483647 h 849"/>
              <a:gd name="T24" fmla="*/ 2147483647 w 1000"/>
              <a:gd name="T25" fmla="*/ 2147483647 h 849"/>
              <a:gd name="T26" fmla="*/ 2147483647 w 1000"/>
              <a:gd name="T27" fmla="*/ 2147483647 h 849"/>
              <a:gd name="T28" fmla="*/ 2147483647 w 1000"/>
              <a:gd name="T29" fmla="*/ 2147483647 h 849"/>
              <a:gd name="T30" fmla="*/ 2147483647 w 1000"/>
              <a:gd name="T31" fmla="*/ 2147483647 h 849"/>
              <a:gd name="T32" fmla="*/ 2147483647 w 1000"/>
              <a:gd name="T33" fmla="*/ 2147483647 h 849"/>
              <a:gd name="T34" fmla="*/ 2147483647 w 1000"/>
              <a:gd name="T35" fmla="*/ 2147483647 h 849"/>
              <a:gd name="T36" fmla="*/ 2147483647 w 1000"/>
              <a:gd name="T37" fmla="*/ 2147483647 h 849"/>
              <a:gd name="T38" fmla="*/ 2147483647 w 1000"/>
              <a:gd name="T39" fmla="*/ 2147483647 h 849"/>
              <a:gd name="T40" fmla="*/ 2147483647 w 1000"/>
              <a:gd name="T41" fmla="*/ 2147483647 h 849"/>
              <a:gd name="T42" fmla="*/ 2147483647 w 1000"/>
              <a:gd name="T43" fmla="*/ 2147483647 h 849"/>
              <a:gd name="T44" fmla="*/ 2147483647 w 1000"/>
              <a:gd name="T45" fmla="*/ 2147483647 h 849"/>
              <a:gd name="T46" fmla="*/ 2147483647 w 1000"/>
              <a:gd name="T47" fmla="*/ 2147483647 h 849"/>
              <a:gd name="T48" fmla="*/ 2147483647 w 1000"/>
              <a:gd name="T49" fmla="*/ 2147483647 h 849"/>
              <a:gd name="T50" fmla="*/ 2147483647 w 1000"/>
              <a:gd name="T51" fmla="*/ 2147483647 h 849"/>
              <a:gd name="T52" fmla="*/ 2147483647 w 1000"/>
              <a:gd name="T53" fmla="*/ 2147483647 h 849"/>
              <a:gd name="T54" fmla="*/ 2147483647 w 1000"/>
              <a:gd name="T55" fmla="*/ 2147483647 h 849"/>
              <a:gd name="T56" fmla="*/ 2147483647 w 1000"/>
              <a:gd name="T57" fmla="*/ 2147483647 h 849"/>
              <a:gd name="T58" fmla="*/ 2147483647 w 1000"/>
              <a:gd name="T59" fmla="*/ 2147483647 h 849"/>
              <a:gd name="T60" fmla="*/ 0 w 1000"/>
              <a:gd name="T61" fmla="*/ 2147483647 h 849"/>
              <a:gd name="T62" fmla="*/ 2147483647 w 1000"/>
              <a:gd name="T63" fmla="*/ 2147483647 h 849"/>
              <a:gd name="T64" fmla="*/ 2147483647 w 1000"/>
              <a:gd name="T65" fmla="*/ 2147483647 h 849"/>
              <a:gd name="T66" fmla="*/ 2147483647 w 1000"/>
              <a:gd name="T67" fmla="*/ 2147483647 h 849"/>
              <a:gd name="T68" fmla="*/ 2147483647 w 1000"/>
              <a:gd name="T69" fmla="*/ 2147483647 h 849"/>
              <a:gd name="T70" fmla="*/ 2147483647 w 1000"/>
              <a:gd name="T71" fmla="*/ 2147483647 h 849"/>
              <a:gd name="T72" fmla="*/ 2147483647 w 1000"/>
              <a:gd name="T73" fmla="*/ 2147483647 h 849"/>
              <a:gd name="T74" fmla="*/ 2147483647 w 1000"/>
              <a:gd name="T75" fmla="*/ 2147483647 h 849"/>
              <a:gd name="T76" fmla="*/ 2147483647 w 1000"/>
              <a:gd name="T77" fmla="*/ 2147483647 h 849"/>
              <a:gd name="T78" fmla="*/ 2147483647 w 1000"/>
              <a:gd name="T79" fmla="*/ 2147483647 h 849"/>
              <a:gd name="T80" fmla="*/ 2147483647 w 1000"/>
              <a:gd name="T81" fmla="*/ 2147483647 h 849"/>
              <a:gd name="T82" fmla="*/ 2147483647 w 1000"/>
              <a:gd name="T83" fmla="*/ 2147483647 h 849"/>
              <a:gd name="T84" fmla="*/ 2147483647 w 1000"/>
              <a:gd name="T85" fmla="*/ 2147483647 h 849"/>
              <a:gd name="T86" fmla="*/ 2147483647 w 1000"/>
              <a:gd name="T87" fmla="*/ 2147483647 h 849"/>
              <a:gd name="T88" fmla="*/ 2147483647 w 1000"/>
              <a:gd name="T89" fmla="*/ 2147483647 h 849"/>
              <a:gd name="T90" fmla="*/ 2147483647 w 1000"/>
              <a:gd name="T91" fmla="*/ 2147483647 h 849"/>
              <a:gd name="T92" fmla="*/ 2147483647 w 1000"/>
              <a:gd name="T93" fmla="*/ 2147483647 h 849"/>
              <a:gd name="T94" fmla="*/ 2147483647 w 1000"/>
              <a:gd name="T95" fmla="*/ 2147483647 h 849"/>
              <a:gd name="T96" fmla="*/ 2147483647 w 1000"/>
              <a:gd name="T97" fmla="*/ 2147483647 h 849"/>
              <a:gd name="T98" fmla="*/ 2147483647 w 1000"/>
              <a:gd name="T99" fmla="*/ 2147483647 h 849"/>
              <a:gd name="T100" fmla="*/ 2147483647 w 1000"/>
              <a:gd name="T101" fmla="*/ 2147483647 h 849"/>
              <a:gd name="T102" fmla="*/ 2147483647 w 1000"/>
              <a:gd name="T103" fmla="*/ 2147483647 h 84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000"/>
              <a:gd name="T157" fmla="*/ 0 h 849"/>
              <a:gd name="T158" fmla="*/ 1000 w 1000"/>
              <a:gd name="T159" fmla="*/ 849 h 849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000" h="849">
                <a:moveTo>
                  <a:pt x="954" y="592"/>
                </a:moveTo>
                <a:lnTo>
                  <a:pt x="954" y="598"/>
                </a:lnTo>
                <a:lnTo>
                  <a:pt x="954" y="615"/>
                </a:lnTo>
                <a:lnTo>
                  <a:pt x="954" y="638"/>
                </a:lnTo>
                <a:lnTo>
                  <a:pt x="959" y="672"/>
                </a:lnTo>
                <a:lnTo>
                  <a:pt x="959" y="695"/>
                </a:lnTo>
                <a:lnTo>
                  <a:pt x="959" y="826"/>
                </a:lnTo>
                <a:lnTo>
                  <a:pt x="871" y="826"/>
                </a:lnTo>
                <a:lnTo>
                  <a:pt x="871" y="752"/>
                </a:lnTo>
                <a:lnTo>
                  <a:pt x="794" y="757"/>
                </a:lnTo>
                <a:lnTo>
                  <a:pt x="799" y="849"/>
                </a:lnTo>
                <a:lnTo>
                  <a:pt x="701" y="849"/>
                </a:lnTo>
                <a:lnTo>
                  <a:pt x="696" y="849"/>
                </a:lnTo>
                <a:lnTo>
                  <a:pt x="681" y="849"/>
                </a:lnTo>
                <a:lnTo>
                  <a:pt x="675" y="849"/>
                </a:lnTo>
                <a:lnTo>
                  <a:pt x="681" y="837"/>
                </a:lnTo>
                <a:lnTo>
                  <a:pt x="686" y="803"/>
                </a:lnTo>
                <a:lnTo>
                  <a:pt x="711" y="814"/>
                </a:lnTo>
                <a:lnTo>
                  <a:pt x="717" y="809"/>
                </a:lnTo>
                <a:lnTo>
                  <a:pt x="722" y="803"/>
                </a:lnTo>
                <a:lnTo>
                  <a:pt x="727" y="797"/>
                </a:lnTo>
                <a:lnTo>
                  <a:pt x="727" y="792"/>
                </a:lnTo>
                <a:lnTo>
                  <a:pt x="727" y="769"/>
                </a:lnTo>
                <a:lnTo>
                  <a:pt x="722" y="729"/>
                </a:lnTo>
                <a:lnTo>
                  <a:pt x="758" y="700"/>
                </a:lnTo>
                <a:lnTo>
                  <a:pt x="629" y="700"/>
                </a:lnTo>
                <a:lnTo>
                  <a:pt x="624" y="689"/>
                </a:lnTo>
                <a:lnTo>
                  <a:pt x="583" y="683"/>
                </a:lnTo>
                <a:lnTo>
                  <a:pt x="583" y="689"/>
                </a:lnTo>
                <a:lnTo>
                  <a:pt x="547" y="689"/>
                </a:lnTo>
                <a:lnTo>
                  <a:pt x="541" y="683"/>
                </a:lnTo>
                <a:lnTo>
                  <a:pt x="474" y="683"/>
                </a:lnTo>
                <a:lnTo>
                  <a:pt x="474" y="689"/>
                </a:lnTo>
                <a:lnTo>
                  <a:pt x="428" y="723"/>
                </a:lnTo>
                <a:lnTo>
                  <a:pt x="412" y="729"/>
                </a:lnTo>
                <a:lnTo>
                  <a:pt x="320" y="740"/>
                </a:lnTo>
                <a:lnTo>
                  <a:pt x="315" y="746"/>
                </a:lnTo>
                <a:lnTo>
                  <a:pt x="309" y="752"/>
                </a:lnTo>
                <a:lnTo>
                  <a:pt x="304" y="752"/>
                </a:lnTo>
                <a:lnTo>
                  <a:pt x="299" y="752"/>
                </a:lnTo>
                <a:lnTo>
                  <a:pt x="294" y="752"/>
                </a:lnTo>
                <a:lnTo>
                  <a:pt x="289" y="746"/>
                </a:lnTo>
                <a:lnTo>
                  <a:pt x="284" y="740"/>
                </a:lnTo>
                <a:lnTo>
                  <a:pt x="278" y="740"/>
                </a:lnTo>
                <a:lnTo>
                  <a:pt x="273" y="740"/>
                </a:lnTo>
                <a:lnTo>
                  <a:pt x="268" y="740"/>
                </a:lnTo>
                <a:lnTo>
                  <a:pt x="268" y="746"/>
                </a:lnTo>
                <a:lnTo>
                  <a:pt x="263" y="746"/>
                </a:lnTo>
                <a:lnTo>
                  <a:pt x="263" y="752"/>
                </a:lnTo>
                <a:lnTo>
                  <a:pt x="258" y="746"/>
                </a:lnTo>
                <a:lnTo>
                  <a:pt x="258" y="752"/>
                </a:lnTo>
                <a:lnTo>
                  <a:pt x="263" y="769"/>
                </a:lnTo>
                <a:lnTo>
                  <a:pt x="268" y="775"/>
                </a:lnTo>
                <a:lnTo>
                  <a:pt x="263" y="775"/>
                </a:lnTo>
                <a:lnTo>
                  <a:pt x="253" y="780"/>
                </a:lnTo>
                <a:lnTo>
                  <a:pt x="247" y="780"/>
                </a:lnTo>
                <a:lnTo>
                  <a:pt x="242" y="780"/>
                </a:lnTo>
                <a:lnTo>
                  <a:pt x="237" y="780"/>
                </a:lnTo>
                <a:lnTo>
                  <a:pt x="232" y="775"/>
                </a:lnTo>
                <a:lnTo>
                  <a:pt x="232" y="780"/>
                </a:lnTo>
                <a:lnTo>
                  <a:pt x="227" y="780"/>
                </a:lnTo>
                <a:lnTo>
                  <a:pt x="227" y="786"/>
                </a:lnTo>
                <a:lnTo>
                  <a:pt x="222" y="786"/>
                </a:lnTo>
                <a:lnTo>
                  <a:pt x="222" y="780"/>
                </a:lnTo>
                <a:lnTo>
                  <a:pt x="222" y="769"/>
                </a:lnTo>
                <a:lnTo>
                  <a:pt x="222" y="763"/>
                </a:lnTo>
                <a:lnTo>
                  <a:pt x="227" y="752"/>
                </a:lnTo>
                <a:lnTo>
                  <a:pt x="227" y="746"/>
                </a:lnTo>
                <a:lnTo>
                  <a:pt x="227" y="740"/>
                </a:lnTo>
                <a:lnTo>
                  <a:pt x="232" y="735"/>
                </a:lnTo>
                <a:lnTo>
                  <a:pt x="237" y="729"/>
                </a:lnTo>
                <a:lnTo>
                  <a:pt x="237" y="723"/>
                </a:lnTo>
                <a:lnTo>
                  <a:pt x="242" y="723"/>
                </a:lnTo>
                <a:lnTo>
                  <a:pt x="242" y="718"/>
                </a:lnTo>
                <a:lnTo>
                  <a:pt x="247" y="712"/>
                </a:lnTo>
                <a:lnTo>
                  <a:pt x="247" y="706"/>
                </a:lnTo>
                <a:lnTo>
                  <a:pt x="247" y="700"/>
                </a:lnTo>
                <a:lnTo>
                  <a:pt x="247" y="695"/>
                </a:lnTo>
                <a:lnTo>
                  <a:pt x="247" y="683"/>
                </a:lnTo>
                <a:lnTo>
                  <a:pt x="237" y="683"/>
                </a:lnTo>
                <a:lnTo>
                  <a:pt x="217" y="678"/>
                </a:lnTo>
                <a:lnTo>
                  <a:pt x="196" y="666"/>
                </a:lnTo>
                <a:lnTo>
                  <a:pt x="196" y="644"/>
                </a:lnTo>
                <a:lnTo>
                  <a:pt x="196" y="604"/>
                </a:lnTo>
                <a:lnTo>
                  <a:pt x="180" y="604"/>
                </a:lnTo>
                <a:lnTo>
                  <a:pt x="160" y="592"/>
                </a:lnTo>
                <a:lnTo>
                  <a:pt x="144" y="592"/>
                </a:lnTo>
                <a:lnTo>
                  <a:pt x="134" y="592"/>
                </a:lnTo>
                <a:lnTo>
                  <a:pt x="124" y="604"/>
                </a:lnTo>
                <a:lnTo>
                  <a:pt x="108" y="581"/>
                </a:lnTo>
                <a:lnTo>
                  <a:pt x="77" y="541"/>
                </a:lnTo>
                <a:lnTo>
                  <a:pt x="77" y="518"/>
                </a:lnTo>
                <a:lnTo>
                  <a:pt x="52" y="495"/>
                </a:lnTo>
                <a:lnTo>
                  <a:pt x="72" y="473"/>
                </a:lnTo>
                <a:lnTo>
                  <a:pt x="72" y="450"/>
                </a:lnTo>
                <a:lnTo>
                  <a:pt x="67" y="444"/>
                </a:lnTo>
                <a:lnTo>
                  <a:pt x="62" y="438"/>
                </a:lnTo>
                <a:lnTo>
                  <a:pt x="67" y="433"/>
                </a:lnTo>
                <a:lnTo>
                  <a:pt x="72" y="427"/>
                </a:lnTo>
                <a:lnTo>
                  <a:pt x="77" y="421"/>
                </a:lnTo>
                <a:lnTo>
                  <a:pt x="83" y="410"/>
                </a:lnTo>
                <a:lnTo>
                  <a:pt x="88" y="404"/>
                </a:lnTo>
                <a:lnTo>
                  <a:pt x="93" y="399"/>
                </a:lnTo>
                <a:lnTo>
                  <a:pt x="93" y="393"/>
                </a:lnTo>
                <a:lnTo>
                  <a:pt x="93" y="387"/>
                </a:lnTo>
                <a:lnTo>
                  <a:pt x="93" y="381"/>
                </a:lnTo>
                <a:lnTo>
                  <a:pt x="93" y="376"/>
                </a:lnTo>
                <a:lnTo>
                  <a:pt x="98" y="376"/>
                </a:lnTo>
                <a:lnTo>
                  <a:pt x="103" y="376"/>
                </a:lnTo>
                <a:lnTo>
                  <a:pt x="108" y="376"/>
                </a:lnTo>
                <a:lnTo>
                  <a:pt x="113" y="376"/>
                </a:lnTo>
                <a:lnTo>
                  <a:pt x="113" y="370"/>
                </a:lnTo>
                <a:lnTo>
                  <a:pt x="119" y="364"/>
                </a:lnTo>
                <a:lnTo>
                  <a:pt x="124" y="359"/>
                </a:lnTo>
                <a:lnTo>
                  <a:pt x="129" y="359"/>
                </a:lnTo>
                <a:lnTo>
                  <a:pt x="129" y="353"/>
                </a:lnTo>
                <a:lnTo>
                  <a:pt x="134" y="353"/>
                </a:lnTo>
                <a:lnTo>
                  <a:pt x="139" y="347"/>
                </a:lnTo>
                <a:lnTo>
                  <a:pt x="144" y="347"/>
                </a:lnTo>
                <a:lnTo>
                  <a:pt x="144" y="342"/>
                </a:lnTo>
                <a:lnTo>
                  <a:pt x="150" y="342"/>
                </a:lnTo>
                <a:lnTo>
                  <a:pt x="150" y="336"/>
                </a:lnTo>
                <a:lnTo>
                  <a:pt x="150" y="319"/>
                </a:lnTo>
                <a:lnTo>
                  <a:pt x="160" y="307"/>
                </a:lnTo>
                <a:lnTo>
                  <a:pt x="160" y="302"/>
                </a:lnTo>
                <a:lnTo>
                  <a:pt x="155" y="296"/>
                </a:lnTo>
                <a:lnTo>
                  <a:pt x="150" y="290"/>
                </a:lnTo>
                <a:lnTo>
                  <a:pt x="139" y="268"/>
                </a:lnTo>
                <a:lnTo>
                  <a:pt x="129" y="273"/>
                </a:lnTo>
                <a:lnTo>
                  <a:pt x="113" y="228"/>
                </a:lnTo>
                <a:lnTo>
                  <a:pt x="103" y="233"/>
                </a:lnTo>
                <a:lnTo>
                  <a:pt x="98" y="233"/>
                </a:lnTo>
                <a:lnTo>
                  <a:pt x="88" y="233"/>
                </a:lnTo>
                <a:lnTo>
                  <a:pt x="83" y="233"/>
                </a:lnTo>
                <a:lnTo>
                  <a:pt x="72" y="233"/>
                </a:lnTo>
                <a:lnTo>
                  <a:pt x="67" y="233"/>
                </a:lnTo>
                <a:lnTo>
                  <a:pt x="62" y="245"/>
                </a:lnTo>
                <a:lnTo>
                  <a:pt x="57" y="245"/>
                </a:lnTo>
                <a:lnTo>
                  <a:pt x="52" y="256"/>
                </a:lnTo>
                <a:lnTo>
                  <a:pt x="46" y="256"/>
                </a:lnTo>
                <a:lnTo>
                  <a:pt x="41" y="256"/>
                </a:lnTo>
                <a:lnTo>
                  <a:pt x="36" y="262"/>
                </a:lnTo>
                <a:lnTo>
                  <a:pt x="31" y="268"/>
                </a:lnTo>
                <a:lnTo>
                  <a:pt x="26" y="268"/>
                </a:lnTo>
                <a:lnTo>
                  <a:pt x="21" y="268"/>
                </a:lnTo>
                <a:lnTo>
                  <a:pt x="21" y="262"/>
                </a:lnTo>
                <a:lnTo>
                  <a:pt x="21" y="256"/>
                </a:lnTo>
                <a:lnTo>
                  <a:pt x="26" y="250"/>
                </a:lnTo>
                <a:lnTo>
                  <a:pt x="26" y="239"/>
                </a:lnTo>
                <a:lnTo>
                  <a:pt x="26" y="233"/>
                </a:lnTo>
                <a:lnTo>
                  <a:pt x="16" y="228"/>
                </a:lnTo>
                <a:lnTo>
                  <a:pt x="5" y="222"/>
                </a:lnTo>
                <a:lnTo>
                  <a:pt x="5" y="216"/>
                </a:lnTo>
                <a:lnTo>
                  <a:pt x="5" y="211"/>
                </a:lnTo>
                <a:lnTo>
                  <a:pt x="0" y="205"/>
                </a:lnTo>
                <a:lnTo>
                  <a:pt x="0" y="193"/>
                </a:lnTo>
                <a:lnTo>
                  <a:pt x="10" y="114"/>
                </a:lnTo>
                <a:lnTo>
                  <a:pt x="41" y="97"/>
                </a:lnTo>
                <a:lnTo>
                  <a:pt x="180" y="0"/>
                </a:lnTo>
                <a:lnTo>
                  <a:pt x="253" y="68"/>
                </a:lnTo>
                <a:lnTo>
                  <a:pt x="273" y="80"/>
                </a:lnTo>
                <a:lnTo>
                  <a:pt x="263" y="85"/>
                </a:lnTo>
                <a:lnTo>
                  <a:pt x="258" y="91"/>
                </a:lnTo>
                <a:lnTo>
                  <a:pt x="258" y="85"/>
                </a:lnTo>
                <a:lnTo>
                  <a:pt x="253" y="91"/>
                </a:lnTo>
                <a:lnTo>
                  <a:pt x="247" y="85"/>
                </a:lnTo>
                <a:lnTo>
                  <a:pt x="242" y="91"/>
                </a:lnTo>
                <a:lnTo>
                  <a:pt x="237" y="91"/>
                </a:lnTo>
                <a:lnTo>
                  <a:pt x="237" y="85"/>
                </a:lnTo>
                <a:lnTo>
                  <a:pt x="232" y="91"/>
                </a:lnTo>
                <a:lnTo>
                  <a:pt x="227" y="91"/>
                </a:lnTo>
                <a:lnTo>
                  <a:pt x="222" y="91"/>
                </a:lnTo>
                <a:lnTo>
                  <a:pt x="217" y="97"/>
                </a:lnTo>
                <a:lnTo>
                  <a:pt x="217" y="102"/>
                </a:lnTo>
                <a:lnTo>
                  <a:pt x="253" y="142"/>
                </a:lnTo>
                <a:lnTo>
                  <a:pt x="278" y="165"/>
                </a:lnTo>
                <a:lnTo>
                  <a:pt x="289" y="171"/>
                </a:lnTo>
                <a:lnTo>
                  <a:pt x="299" y="171"/>
                </a:lnTo>
                <a:lnTo>
                  <a:pt x="304" y="171"/>
                </a:lnTo>
                <a:lnTo>
                  <a:pt x="309" y="171"/>
                </a:lnTo>
                <a:lnTo>
                  <a:pt x="325" y="165"/>
                </a:lnTo>
                <a:lnTo>
                  <a:pt x="335" y="165"/>
                </a:lnTo>
                <a:lnTo>
                  <a:pt x="351" y="165"/>
                </a:lnTo>
                <a:lnTo>
                  <a:pt x="371" y="165"/>
                </a:lnTo>
                <a:lnTo>
                  <a:pt x="382" y="165"/>
                </a:lnTo>
                <a:lnTo>
                  <a:pt x="397" y="165"/>
                </a:lnTo>
                <a:lnTo>
                  <a:pt x="402" y="165"/>
                </a:lnTo>
                <a:lnTo>
                  <a:pt x="412" y="182"/>
                </a:lnTo>
                <a:lnTo>
                  <a:pt x="418" y="182"/>
                </a:lnTo>
                <a:lnTo>
                  <a:pt x="423" y="188"/>
                </a:lnTo>
                <a:lnTo>
                  <a:pt x="428" y="188"/>
                </a:lnTo>
                <a:lnTo>
                  <a:pt x="469" y="245"/>
                </a:lnTo>
                <a:lnTo>
                  <a:pt x="541" y="279"/>
                </a:lnTo>
                <a:lnTo>
                  <a:pt x="577" y="222"/>
                </a:lnTo>
                <a:lnTo>
                  <a:pt x="562" y="211"/>
                </a:lnTo>
                <a:lnTo>
                  <a:pt x="557" y="199"/>
                </a:lnTo>
                <a:lnTo>
                  <a:pt x="552" y="193"/>
                </a:lnTo>
                <a:lnTo>
                  <a:pt x="552" y="188"/>
                </a:lnTo>
                <a:lnTo>
                  <a:pt x="557" y="165"/>
                </a:lnTo>
                <a:lnTo>
                  <a:pt x="552" y="159"/>
                </a:lnTo>
                <a:lnTo>
                  <a:pt x="547" y="148"/>
                </a:lnTo>
                <a:lnTo>
                  <a:pt x="634" y="216"/>
                </a:lnTo>
                <a:lnTo>
                  <a:pt x="701" y="256"/>
                </a:lnTo>
                <a:lnTo>
                  <a:pt x="748" y="256"/>
                </a:lnTo>
                <a:lnTo>
                  <a:pt x="748" y="273"/>
                </a:lnTo>
                <a:lnTo>
                  <a:pt x="732" y="273"/>
                </a:lnTo>
                <a:lnTo>
                  <a:pt x="727" y="279"/>
                </a:lnTo>
                <a:lnTo>
                  <a:pt x="722" y="285"/>
                </a:lnTo>
                <a:lnTo>
                  <a:pt x="717" y="290"/>
                </a:lnTo>
                <a:lnTo>
                  <a:pt x="717" y="302"/>
                </a:lnTo>
                <a:lnTo>
                  <a:pt x="711" y="307"/>
                </a:lnTo>
                <a:lnTo>
                  <a:pt x="706" y="313"/>
                </a:lnTo>
                <a:lnTo>
                  <a:pt x="701" y="325"/>
                </a:lnTo>
                <a:lnTo>
                  <a:pt x="681" y="342"/>
                </a:lnTo>
                <a:lnTo>
                  <a:pt x="675" y="342"/>
                </a:lnTo>
                <a:lnTo>
                  <a:pt x="670" y="347"/>
                </a:lnTo>
                <a:lnTo>
                  <a:pt x="665" y="347"/>
                </a:lnTo>
                <a:lnTo>
                  <a:pt x="665" y="353"/>
                </a:lnTo>
                <a:lnTo>
                  <a:pt x="660" y="353"/>
                </a:lnTo>
                <a:lnTo>
                  <a:pt x="660" y="359"/>
                </a:lnTo>
                <a:lnTo>
                  <a:pt x="665" y="364"/>
                </a:lnTo>
                <a:lnTo>
                  <a:pt x="670" y="370"/>
                </a:lnTo>
                <a:lnTo>
                  <a:pt x="675" y="370"/>
                </a:lnTo>
                <a:lnTo>
                  <a:pt x="681" y="376"/>
                </a:lnTo>
                <a:lnTo>
                  <a:pt x="686" y="381"/>
                </a:lnTo>
                <a:lnTo>
                  <a:pt x="686" y="387"/>
                </a:lnTo>
                <a:lnTo>
                  <a:pt x="701" y="393"/>
                </a:lnTo>
                <a:lnTo>
                  <a:pt x="701" y="399"/>
                </a:lnTo>
                <a:lnTo>
                  <a:pt x="753" y="404"/>
                </a:lnTo>
                <a:lnTo>
                  <a:pt x="758" y="421"/>
                </a:lnTo>
                <a:lnTo>
                  <a:pt x="964" y="427"/>
                </a:lnTo>
                <a:lnTo>
                  <a:pt x="964" y="444"/>
                </a:lnTo>
                <a:lnTo>
                  <a:pt x="964" y="456"/>
                </a:lnTo>
                <a:lnTo>
                  <a:pt x="959" y="461"/>
                </a:lnTo>
                <a:lnTo>
                  <a:pt x="954" y="473"/>
                </a:lnTo>
                <a:lnTo>
                  <a:pt x="954" y="484"/>
                </a:lnTo>
                <a:lnTo>
                  <a:pt x="959" y="495"/>
                </a:lnTo>
                <a:lnTo>
                  <a:pt x="969" y="512"/>
                </a:lnTo>
                <a:lnTo>
                  <a:pt x="974" y="518"/>
                </a:lnTo>
                <a:lnTo>
                  <a:pt x="974" y="530"/>
                </a:lnTo>
                <a:lnTo>
                  <a:pt x="980" y="535"/>
                </a:lnTo>
                <a:lnTo>
                  <a:pt x="980" y="541"/>
                </a:lnTo>
                <a:lnTo>
                  <a:pt x="985" y="547"/>
                </a:lnTo>
                <a:lnTo>
                  <a:pt x="990" y="547"/>
                </a:lnTo>
                <a:lnTo>
                  <a:pt x="990" y="541"/>
                </a:lnTo>
                <a:lnTo>
                  <a:pt x="990" y="547"/>
                </a:lnTo>
                <a:lnTo>
                  <a:pt x="995" y="547"/>
                </a:lnTo>
                <a:lnTo>
                  <a:pt x="1000" y="547"/>
                </a:lnTo>
                <a:lnTo>
                  <a:pt x="1000" y="552"/>
                </a:lnTo>
                <a:lnTo>
                  <a:pt x="1000" y="558"/>
                </a:lnTo>
                <a:lnTo>
                  <a:pt x="1000" y="564"/>
                </a:lnTo>
                <a:lnTo>
                  <a:pt x="1000" y="569"/>
                </a:lnTo>
                <a:lnTo>
                  <a:pt x="995" y="569"/>
                </a:lnTo>
                <a:lnTo>
                  <a:pt x="990" y="569"/>
                </a:lnTo>
                <a:lnTo>
                  <a:pt x="985" y="569"/>
                </a:lnTo>
                <a:lnTo>
                  <a:pt x="980" y="569"/>
                </a:lnTo>
                <a:lnTo>
                  <a:pt x="974" y="575"/>
                </a:lnTo>
                <a:lnTo>
                  <a:pt x="969" y="575"/>
                </a:lnTo>
                <a:lnTo>
                  <a:pt x="969" y="581"/>
                </a:lnTo>
                <a:lnTo>
                  <a:pt x="959" y="587"/>
                </a:lnTo>
                <a:lnTo>
                  <a:pt x="954" y="587"/>
                </a:lnTo>
                <a:lnTo>
                  <a:pt x="954" y="592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87" name="Freeform 45"/>
          <p:cNvSpPr>
            <a:spLocks/>
          </p:cNvSpPr>
          <p:nvPr/>
        </p:nvSpPr>
        <p:spPr bwMode="auto">
          <a:xfrm>
            <a:off x="7277101" y="3900488"/>
            <a:ext cx="968375" cy="846535"/>
          </a:xfrm>
          <a:custGeom>
            <a:avLst/>
            <a:gdLst>
              <a:gd name="T0" fmla="*/ 2147483647 w 824"/>
              <a:gd name="T1" fmla="*/ 2147483647 h 786"/>
              <a:gd name="T2" fmla="*/ 2147483647 w 824"/>
              <a:gd name="T3" fmla="*/ 2147483647 h 786"/>
              <a:gd name="T4" fmla="*/ 2147483647 w 824"/>
              <a:gd name="T5" fmla="*/ 2147483647 h 786"/>
              <a:gd name="T6" fmla="*/ 2147483647 w 824"/>
              <a:gd name="T7" fmla="*/ 0 h 786"/>
              <a:gd name="T8" fmla="*/ 2147483647 w 824"/>
              <a:gd name="T9" fmla="*/ 2147483647 h 786"/>
              <a:gd name="T10" fmla="*/ 2147483647 w 824"/>
              <a:gd name="T11" fmla="*/ 2147483647 h 786"/>
              <a:gd name="T12" fmla="*/ 2147483647 w 824"/>
              <a:gd name="T13" fmla="*/ 0 h 786"/>
              <a:gd name="T14" fmla="*/ 2147483647 w 824"/>
              <a:gd name="T15" fmla="*/ 2147483647 h 786"/>
              <a:gd name="T16" fmla="*/ 2147483647 w 824"/>
              <a:gd name="T17" fmla="*/ 2147483647 h 786"/>
              <a:gd name="T18" fmla="*/ 2147483647 w 824"/>
              <a:gd name="T19" fmla="*/ 2147483647 h 786"/>
              <a:gd name="T20" fmla="*/ 2147483647 w 824"/>
              <a:gd name="T21" fmla="*/ 2147483647 h 786"/>
              <a:gd name="T22" fmla="*/ 2147483647 w 824"/>
              <a:gd name="T23" fmla="*/ 2147483647 h 786"/>
              <a:gd name="T24" fmla="*/ 2147483647 w 824"/>
              <a:gd name="T25" fmla="*/ 2147483647 h 786"/>
              <a:gd name="T26" fmla="*/ 2147483647 w 824"/>
              <a:gd name="T27" fmla="*/ 2147483647 h 786"/>
              <a:gd name="T28" fmla="*/ 2147483647 w 824"/>
              <a:gd name="T29" fmla="*/ 2147483647 h 786"/>
              <a:gd name="T30" fmla="*/ 2147483647 w 824"/>
              <a:gd name="T31" fmla="*/ 2147483647 h 786"/>
              <a:gd name="T32" fmla="*/ 2147483647 w 824"/>
              <a:gd name="T33" fmla="*/ 2147483647 h 786"/>
              <a:gd name="T34" fmla="*/ 2147483647 w 824"/>
              <a:gd name="T35" fmla="*/ 2147483647 h 786"/>
              <a:gd name="T36" fmla="*/ 2147483647 w 824"/>
              <a:gd name="T37" fmla="*/ 2147483647 h 786"/>
              <a:gd name="T38" fmla="*/ 2147483647 w 824"/>
              <a:gd name="T39" fmla="*/ 2147483647 h 786"/>
              <a:gd name="T40" fmla="*/ 2147483647 w 824"/>
              <a:gd name="T41" fmla="*/ 2147483647 h 786"/>
              <a:gd name="T42" fmla="*/ 2147483647 w 824"/>
              <a:gd name="T43" fmla="*/ 2147483647 h 786"/>
              <a:gd name="T44" fmla="*/ 2147483647 w 824"/>
              <a:gd name="T45" fmla="*/ 2147483647 h 786"/>
              <a:gd name="T46" fmla="*/ 2147483647 w 824"/>
              <a:gd name="T47" fmla="*/ 2147483647 h 786"/>
              <a:gd name="T48" fmla="*/ 2147483647 w 824"/>
              <a:gd name="T49" fmla="*/ 2147483647 h 786"/>
              <a:gd name="T50" fmla="*/ 2147483647 w 824"/>
              <a:gd name="T51" fmla="*/ 2147483647 h 786"/>
              <a:gd name="T52" fmla="*/ 2147483647 w 824"/>
              <a:gd name="T53" fmla="*/ 2147483647 h 786"/>
              <a:gd name="T54" fmla="*/ 2147483647 w 824"/>
              <a:gd name="T55" fmla="*/ 2147483647 h 786"/>
              <a:gd name="T56" fmla="*/ 2147483647 w 824"/>
              <a:gd name="T57" fmla="*/ 2147483647 h 786"/>
              <a:gd name="T58" fmla="*/ 2147483647 w 824"/>
              <a:gd name="T59" fmla="*/ 2147483647 h 786"/>
              <a:gd name="T60" fmla="*/ 2147483647 w 824"/>
              <a:gd name="T61" fmla="*/ 2147483647 h 786"/>
              <a:gd name="T62" fmla="*/ 2147483647 w 824"/>
              <a:gd name="T63" fmla="*/ 2147483647 h 786"/>
              <a:gd name="T64" fmla="*/ 2147483647 w 824"/>
              <a:gd name="T65" fmla="*/ 2147483647 h 786"/>
              <a:gd name="T66" fmla="*/ 2147483647 w 824"/>
              <a:gd name="T67" fmla="*/ 2147483647 h 786"/>
              <a:gd name="T68" fmla="*/ 2147483647 w 824"/>
              <a:gd name="T69" fmla="*/ 2147483647 h 786"/>
              <a:gd name="T70" fmla="*/ 2147483647 w 824"/>
              <a:gd name="T71" fmla="*/ 2147483647 h 786"/>
              <a:gd name="T72" fmla="*/ 2147483647 w 824"/>
              <a:gd name="T73" fmla="*/ 2147483647 h 786"/>
              <a:gd name="T74" fmla="*/ 2147483647 w 824"/>
              <a:gd name="T75" fmla="*/ 2147483647 h 786"/>
              <a:gd name="T76" fmla="*/ 2147483647 w 824"/>
              <a:gd name="T77" fmla="*/ 2147483647 h 786"/>
              <a:gd name="T78" fmla="*/ 0 w 824"/>
              <a:gd name="T79" fmla="*/ 2147483647 h 786"/>
              <a:gd name="T80" fmla="*/ 2147483647 w 824"/>
              <a:gd name="T81" fmla="*/ 2147483647 h 786"/>
              <a:gd name="T82" fmla="*/ 2147483647 w 824"/>
              <a:gd name="T83" fmla="*/ 2147483647 h 786"/>
              <a:gd name="T84" fmla="*/ 2147483647 w 824"/>
              <a:gd name="T85" fmla="*/ 2147483647 h 786"/>
              <a:gd name="T86" fmla="*/ 2147483647 w 824"/>
              <a:gd name="T87" fmla="*/ 2147483647 h 786"/>
              <a:gd name="T88" fmla="*/ 2147483647 w 824"/>
              <a:gd name="T89" fmla="*/ 2147483647 h 786"/>
              <a:gd name="T90" fmla="*/ 2147483647 w 824"/>
              <a:gd name="T91" fmla="*/ 2147483647 h 786"/>
              <a:gd name="T92" fmla="*/ 2147483647 w 824"/>
              <a:gd name="T93" fmla="*/ 2147483647 h 786"/>
              <a:gd name="T94" fmla="*/ 2147483647 w 824"/>
              <a:gd name="T95" fmla="*/ 2147483647 h 786"/>
              <a:gd name="T96" fmla="*/ 2147483647 w 824"/>
              <a:gd name="T97" fmla="*/ 2147483647 h 786"/>
              <a:gd name="T98" fmla="*/ 2147483647 w 824"/>
              <a:gd name="T99" fmla="*/ 2147483647 h 786"/>
              <a:gd name="T100" fmla="*/ 2147483647 w 824"/>
              <a:gd name="T101" fmla="*/ 2147483647 h 786"/>
              <a:gd name="T102" fmla="*/ 2147483647 w 824"/>
              <a:gd name="T103" fmla="*/ 2147483647 h 786"/>
              <a:gd name="T104" fmla="*/ 2147483647 w 824"/>
              <a:gd name="T105" fmla="*/ 2147483647 h 786"/>
              <a:gd name="T106" fmla="*/ 2147483647 w 824"/>
              <a:gd name="T107" fmla="*/ 2147483647 h 786"/>
              <a:gd name="T108" fmla="*/ 2147483647 w 824"/>
              <a:gd name="T109" fmla="*/ 2147483647 h 786"/>
              <a:gd name="T110" fmla="*/ 2147483647 w 824"/>
              <a:gd name="T111" fmla="*/ 2147483647 h 78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24"/>
              <a:gd name="T169" fmla="*/ 0 h 786"/>
              <a:gd name="T170" fmla="*/ 824 w 824"/>
              <a:gd name="T171" fmla="*/ 786 h 78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24" h="786">
                <a:moveTo>
                  <a:pt x="402" y="28"/>
                </a:moveTo>
                <a:lnTo>
                  <a:pt x="402" y="23"/>
                </a:lnTo>
                <a:lnTo>
                  <a:pt x="407" y="23"/>
                </a:lnTo>
                <a:lnTo>
                  <a:pt x="417" y="17"/>
                </a:lnTo>
                <a:lnTo>
                  <a:pt x="417" y="11"/>
                </a:lnTo>
                <a:lnTo>
                  <a:pt x="422" y="11"/>
                </a:lnTo>
                <a:lnTo>
                  <a:pt x="428" y="5"/>
                </a:lnTo>
                <a:lnTo>
                  <a:pt x="433" y="5"/>
                </a:lnTo>
                <a:lnTo>
                  <a:pt x="438" y="5"/>
                </a:lnTo>
                <a:lnTo>
                  <a:pt x="443" y="5"/>
                </a:lnTo>
                <a:lnTo>
                  <a:pt x="448" y="5"/>
                </a:lnTo>
                <a:lnTo>
                  <a:pt x="448" y="0"/>
                </a:lnTo>
                <a:lnTo>
                  <a:pt x="453" y="0"/>
                </a:lnTo>
                <a:lnTo>
                  <a:pt x="458" y="5"/>
                </a:lnTo>
                <a:lnTo>
                  <a:pt x="464" y="5"/>
                </a:lnTo>
                <a:lnTo>
                  <a:pt x="469" y="5"/>
                </a:lnTo>
                <a:lnTo>
                  <a:pt x="474" y="5"/>
                </a:lnTo>
                <a:lnTo>
                  <a:pt x="479" y="5"/>
                </a:lnTo>
                <a:lnTo>
                  <a:pt x="484" y="5"/>
                </a:lnTo>
                <a:lnTo>
                  <a:pt x="489" y="5"/>
                </a:lnTo>
                <a:lnTo>
                  <a:pt x="495" y="0"/>
                </a:lnTo>
                <a:lnTo>
                  <a:pt x="495" y="5"/>
                </a:lnTo>
                <a:lnTo>
                  <a:pt x="500" y="5"/>
                </a:lnTo>
                <a:lnTo>
                  <a:pt x="500" y="11"/>
                </a:lnTo>
                <a:lnTo>
                  <a:pt x="505" y="17"/>
                </a:lnTo>
                <a:lnTo>
                  <a:pt x="510" y="17"/>
                </a:lnTo>
                <a:lnTo>
                  <a:pt x="515" y="11"/>
                </a:lnTo>
                <a:lnTo>
                  <a:pt x="520" y="11"/>
                </a:lnTo>
                <a:lnTo>
                  <a:pt x="520" y="17"/>
                </a:lnTo>
                <a:lnTo>
                  <a:pt x="520" y="23"/>
                </a:lnTo>
                <a:lnTo>
                  <a:pt x="525" y="23"/>
                </a:lnTo>
                <a:lnTo>
                  <a:pt x="531" y="23"/>
                </a:lnTo>
                <a:lnTo>
                  <a:pt x="536" y="23"/>
                </a:lnTo>
                <a:lnTo>
                  <a:pt x="541" y="23"/>
                </a:lnTo>
                <a:lnTo>
                  <a:pt x="546" y="23"/>
                </a:lnTo>
                <a:lnTo>
                  <a:pt x="551" y="17"/>
                </a:lnTo>
                <a:lnTo>
                  <a:pt x="556" y="17"/>
                </a:lnTo>
                <a:lnTo>
                  <a:pt x="556" y="23"/>
                </a:lnTo>
                <a:lnTo>
                  <a:pt x="562" y="23"/>
                </a:lnTo>
                <a:lnTo>
                  <a:pt x="562" y="28"/>
                </a:lnTo>
                <a:lnTo>
                  <a:pt x="567" y="28"/>
                </a:lnTo>
                <a:lnTo>
                  <a:pt x="572" y="28"/>
                </a:lnTo>
                <a:lnTo>
                  <a:pt x="577" y="28"/>
                </a:lnTo>
                <a:lnTo>
                  <a:pt x="582" y="34"/>
                </a:lnTo>
                <a:lnTo>
                  <a:pt x="587" y="34"/>
                </a:lnTo>
                <a:lnTo>
                  <a:pt x="593" y="34"/>
                </a:lnTo>
                <a:lnTo>
                  <a:pt x="593" y="40"/>
                </a:lnTo>
                <a:lnTo>
                  <a:pt x="598" y="40"/>
                </a:lnTo>
                <a:lnTo>
                  <a:pt x="603" y="40"/>
                </a:lnTo>
                <a:lnTo>
                  <a:pt x="608" y="40"/>
                </a:lnTo>
                <a:lnTo>
                  <a:pt x="613" y="34"/>
                </a:lnTo>
                <a:lnTo>
                  <a:pt x="618" y="34"/>
                </a:lnTo>
                <a:lnTo>
                  <a:pt x="623" y="34"/>
                </a:lnTo>
                <a:lnTo>
                  <a:pt x="623" y="40"/>
                </a:lnTo>
                <a:lnTo>
                  <a:pt x="629" y="40"/>
                </a:lnTo>
                <a:lnTo>
                  <a:pt x="634" y="40"/>
                </a:lnTo>
                <a:lnTo>
                  <a:pt x="639" y="40"/>
                </a:lnTo>
                <a:lnTo>
                  <a:pt x="649" y="51"/>
                </a:lnTo>
                <a:lnTo>
                  <a:pt x="654" y="51"/>
                </a:lnTo>
                <a:lnTo>
                  <a:pt x="660" y="51"/>
                </a:lnTo>
                <a:lnTo>
                  <a:pt x="660" y="57"/>
                </a:lnTo>
                <a:lnTo>
                  <a:pt x="665" y="57"/>
                </a:lnTo>
                <a:lnTo>
                  <a:pt x="670" y="62"/>
                </a:lnTo>
                <a:lnTo>
                  <a:pt x="670" y="57"/>
                </a:lnTo>
                <a:lnTo>
                  <a:pt x="675" y="57"/>
                </a:lnTo>
                <a:lnTo>
                  <a:pt x="680" y="57"/>
                </a:lnTo>
                <a:lnTo>
                  <a:pt x="685" y="57"/>
                </a:lnTo>
                <a:lnTo>
                  <a:pt x="685" y="62"/>
                </a:lnTo>
                <a:lnTo>
                  <a:pt x="690" y="62"/>
                </a:lnTo>
                <a:lnTo>
                  <a:pt x="696" y="68"/>
                </a:lnTo>
                <a:lnTo>
                  <a:pt x="701" y="68"/>
                </a:lnTo>
                <a:lnTo>
                  <a:pt x="706" y="68"/>
                </a:lnTo>
                <a:lnTo>
                  <a:pt x="711" y="68"/>
                </a:lnTo>
                <a:lnTo>
                  <a:pt x="716" y="68"/>
                </a:lnTo>
                <a:lnTo>
                  <a:pt x="721" y="68"/>
                </a:lnTo>
                <a:lnTo>
                  <a:pt x="727" y="80"/>
                </a:lnTo>
                <a:lnTo>
                  <a:pt x="727" y="85"/>
                </a:lnTo>
                <a:lnTo>
                  <a:pt x="732" y="91"/>
                </a:lnTo>
                <a:lnTo>
                  <a:pt x="737" y="108"/>
                </a:lnTo>
                <a:lnTo>
                  <a:pt x="742" y="125"/>
                </a:lnTo>
                <a:lnTo>
                  <a:pt x="747" y="142"/>
                </a:lnTo>
                <a:lnTo>
                  <a:pt x="747" y="148"/>
                </a:lnTo>
                <a:lnTo>
                  <a:pt x="752" y="154"/>
                </a:lnTo>
                <a:lnTo>
                  <a:pt x="773" y="171"/>
                </a:lnTo>
                <a:lnTo>
                  <a:pt x="824" y="211"/>
                </a:lnTo>
                <a:lnTo>
                  <a:pt x="763" y="228"/>
                </a:lnTo>
                <a:lnTo>
                  <a:pt x="757" y="233"/>
                </a:lnTo>
                <a:lnTo>
                  <a:pt x="727" y="427"/>
                </a:lnTo>
                <a:lnTo>
                  <a:pt x="721" y="450"/>
                </a:lnTo>
                <a:lnTo>
                  <a:pt x="721" y="569"/>
                </a:lnTo>
                <a:lnTo>
                  <a:pt x="721" y="592"/>
                </a:lnTo>
                <a:lnTo>
                  <a:pt x="721" y="604"/>
                </a:lnTo>
                <a:lnTo>
                  <a:pt x="721" y="615"/>
                </a:lnTo>
                <a:lnTo>
                  <a:pt x="721" y="626"/>
                </a:lnTo>
                <a:lnTo>
                  <a:pt x="721" y="632"/>
                </a:lnTo>
                <a:lnTo>
                  <a:pt x="701" y="638"/>
                </a:lnTo>
                <a:lnTo>
                  <a:pt x="495" y="718"/>
                </a:lnTo>
                <a:lnTo>
                  <a:pt x="489" y="723"/>
                </a:lnTo>
                <a:lnTo>
                  <a:pt x="443" y="740"/>
                </a:lnTo>
                <a:lnTo>
                  <a:pt x="433" y="746"/>
                </a:lnTo>
                <a:lnTo>
                  <a:pt x="361" y="780"/>
                </a:lnTo>
                <a:lnTo>
                  <a:pt x="350" y="786"/>
                </a:lnTo>
                <a:lnTo>
                  <a:pt x="335" y="780"/>
                </a:lnTo>
                <a:lnTo>
                  <a:pt x="324" y="774"/>
                </a:lnTo>
                <a:lnTo>
                  <a:pt x="319" y="774"/>
                </a:lnTo>
                <a:lnTo>
                  <a:pt x="304" y="774"/>
                </a:lnTo>
                <a:lnTo>
                  <a:pt x="294" y="774"/>
                </a:lnTo>
                <a:lnTo>
                  <a:pt x="283" y="774"/>
                </a:lnTo>
                <a:lnTo>
                  <a:pt x="257" y="780"/>
                </a:lnTo>
                <a:lnTo>
                  <a:pt x="237" y="780"/>
                </a:lnTo>
                <a:lnTo>
                  <a:pt x="232" y="780"/>
                </a:lnTo>
                <a:lnTo>
                  <a:pt x="206" y="780"/>
                </a:lnTo>
                <a:lnTo>
                  <a:pt x="185" y="774"/>
                </a:lnTo>
                <a:lnTo>
                  <a:pt x="154" y="774"/>
                </a:lnTo>
                <a:lnTo>
                  <a:pt x="129" y="774"/>
                </a:lnTo>
                <a:lnTo>
                  <a:pt x="92" y="769"/>
                </a:lnTo>
                <a:lnTo>
                  <a:pt x="87" y="769"/>
                </a:lnTo>
                <a:lnTo>
                  <a:pt x="67" y="735"/>
                </a:lnTo>
                <a:lnTo>
                  <a:pt x="31" y="689"/>
                </a:lnTo>
                <a:lnTo>
                  <a:pt x="0" y="649"/>
                </a:lnTo>
                <a:lnTo>
                  <a:pt x="10" y="632"/>
                </a:lnTo>
                <a:lnTo>
                  <a:pt x="15" y="626"/>
                </a:lnTo>
                <a:lnTo>
                  <a:pt x="15" y="621"/>
                </a:lnTo>
                <a:lnTo>
                  <a:pt x="20" y="621"/>
                </a:lnTo>
                <a:lnTo>
                  <a:pt x="25" y="615"/>
                </a:lnTo>
                <a:lnTo>
                  <a:pt x="31" y="604"/>
                </a:lnTo>
                <a:lnTo>
                  <a:pt x="36" y="592"/>
                </a:lnTo>
                <a:lnTo>
                  <a:pt x="41" y="592"/>
                </a:lnTo>
                <a:lnTo>
                  <a:pt x="46" y="592"/>
                </a:lnTo>
                <a:lnTo>
                  <a:pt x="51" y="586"/>
                </a:lnTo>
                <a:lnTo>
                  <a:pt x="62" y="586"/>
                </a:lnTo>
                <a:lnTo>
                  <a:pt x="67" y="581"/>
                </a:lnTo>
                <a:lnTo>
                  <a:pt x="72" y="581"/>
                </a:lnTo>
                <a:lnTo>
                  <a:pt x="77" y="581"/>
                </a:lnTo>
                <a:lnTo>
                  <a:pt x="82" y="569"/>
                </a:lnTo>
                <a:lnTo>
                  <a:pt x="92" y="569"/>
                </a:lnTo>
                <a:lnTo>
                  <a:pt x="129" y="581"/>
                </a:lnTo>
                <a:lnTo>
                  <a:pt x="139" y="598"/>
                </a:lnTo>
                <a:lnTo>
                  <a:pt x="175" y="592"/>
                </a:lnTo>
                <a:lnTo>
                  <a:pt x="175" y="581"/>
                </a:lnTo>
                <a:lnTo>
                  <a:pt x="175" y="569"/>
                </a:lnTo>
                <a:lnTo>
                  <a:pt x="175" y="558"/>
                </a:lnTo>
                <a:lnTo>
                  <a:pt x="180" y="547"/>
                </a:lnTo>
                <a:lnTo>
                  <a:pt x="185" y="541"/>
                </a:lnTo>
                <a:lnTo>
                  <a:pt x="185" y="535"/>
                </a:lnTo>
                <a:lnTo>
                  <a:pt x="185" y="530"/>
                </a:lnTo>
                <a:lnTo>
                  <a:pt x="185" y="524"/>
                </a:lnTo>
                <a:lnTo>
                  <a:pt x="185" y="518"/>
                </a:lnTo>
                <a:lnTo>
                  <a:pt x="185" y="512"/>
                </a:lnTo>
                <a:lnTo>
                  <a:pt x="185" y="490"/>
                </a:lnTo>
                <a:lnTo>
                  <a:pt x="185" y="416"/>
                </a:lnTo>
                <a:lnTo>
                  <a:pt x="190" y="324"/>
                </a:lnTo>
                <a:lnTo>
                  <a:pt x="113" y="324"/>
                </a:lnTo>
                <a:lnTo>
                  <a:pt x="123" y="290"/>
                </a:lnTo>
                <a:lnTo>
                  <a:pt x="123" y="285"/>
                </a:lnTo>
                <a:lnTo>
                  <a:pt x="129" y="285"/>
                </a:lnTo>
                <a:lnTo>
                  <a:pt x="144" y="285"/>
                </a:lnTo>
                <a:lnTo>
                  <a:pt x="149" y="285"/>
                </a:lnTo>
                <a:lnTo>
                  <a:pt x="247" y="285"/>
                </a:lnTo>
                <a:lnTo>
                  <a:pt x="242" y="193"/>
                </a:lnTo>
                <a:lnTo>
                  <a:pt x="319" y="188"/>
                </a:lnTo>
                <a:lnTo>
                  <a:pt x="319" y="262"/>
                </a:lnTo>
                <a:lnTo>
                  <a:pt x="407" y="262"/>
                </a:lnTo>
                <a:lnTo>
                  <a:pt x="407" y="131"/>
                </a:lnTo>
                <a:lnTo>
                  <a:pt x="407" y="108"/>
                </a:lnTo>
                <a:lnTo>
                  <a:pt x="402" y="74"/>
                </a:lnTo>
                <a:lnTo>
                  <a:pt x="402" y="51"/>
                </a:lnTo>
                <a:lnTo>
                  <a:pt x="402" y="34"/>
                </a:lnTo>
                <a:lnTo>
                  <a:pt x="402" y="28"/>
                </a:lnTo>
                <a:close/>
              </a:path>
            </a:pathLst>
          </a:custGeom>
          <a:solidFill>
            <a:srgbClr val="500000">
              <a:alpha val="79999"/>
            </a:srgb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188" name="Rectangle 47"/>
          <p:cNvSpPr>
            <a:spLocks noChangeArrowheads="1"/>
          </p:cNvSpPr>
          <p:nvPr/>
        </p:nvSpPr>
        <p:spPr bwMode="auto">
          <a:xfrm>
            <a:off x="6978651" y="3765947"/>
            <a:ext cx="60593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Адамовский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89" name="Rectangle 48"/>
          <p:cNvSpPr>
            <a:spLocks noChangeArrowheads="1"/>
          </p:cNvSpPr>
          <p:nvPr/>
        </p:nvSpPr>
        <p:spPr bwMode="auto">
          <a:xfrm>
            <a:off x="3060700" y="4245769"/>
            <a:ext cx="70211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Соль-Илецкий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90" name="Rectangle 49"/>
          <p:cNvSpPr>
            <a:spLocks noChangeArrowheads="1"/>
          </p:cNvSpPr>
          <p:nvPr/>
        </p:nvSpPr>
        <p:spPr bwMode="auto">
          <a:xfrm>
            <a:off x="5046663" y="3980260"/>
            <a:ext cx="705321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Кувандыкский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91" name="Rectangle 50"/>
          <p:cNvSpPr>
            <a:spLocks noChangeArrowheads="1"/>
          </p:cNvSpPr>
          <p:nvPr/>
        </p:nvSpPr>
        <p:spPr bwMode="auto">
          <a:xfrm>
            <a:off x="6508750" y="3169444"/>
            <a:ext cx="629981" cy="138499"/>
          </a:xfrm>
          <a:prstGeom prst="rect">
            <a:avLst/>
          </a:prstGeom>
          <a:solidFill>
            <a:srgbClr val="FFE79B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Кваркенский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92" name="Rectangle 51"/>
          <p:cNvSpPr>
            <a:spLocks noChangeArrowheads="1"/>
          </p:cNvSpPr>
          <p:nvPr/>
        </p:nvSpPr>
        <p:spPr bwMode="auto">
          <a:xfrm>
            <a:off x="7653339" y="4299347"/>
            <a:ext cx="62677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Светлинский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93" name="Rectangle 53"/>
          <p:cNvSpPr>
            <a:spLocks noChangeArrowheads="1"/>
          </p:cNvSpPr>
          <p:nvPr/>
        </p:nvSpPr>
        <p:spPr bwMode="auto">
          <a:xfrm>
            <a:off x="765175" y="3513535"/>
            <a:ext cx="727763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Первомайский</a:t>
            </a:r>
          </a:p>
        </p:txBody>
      </p:sp>
      <p:sp>
        <p:nvSpPr>
          <p:cNvPr id="6194" name="Rectangle 54"/>
          <p:cNvSpPr>
            <a:spLocks noChangeArrowheads="1"/>
          </p:cNvSpPr>
          <p:nvPr/>
        </p:nvSpPr>
        <p:spPr bwMode="auto">
          <a:xfrm>
            <a:off x="2197100" y="3107532"/>
            <a:ext cx="856004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Новосергиевский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95" name="Rectangle 55"/>
          <p:cNvSpPr>
            <a:spLocks noChangeArrowheads="1"/>
          </p:cNvSpPr>
          <p:nvPr/>
        </p:nvSpPr>
        <p:spPr bwMode="auto">
          <a:xfrm>
            <a:off x="5888038" y="3962400"/>
            <a:ext cx="30777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г.Орск</a:t>
            </a:r>
          </a:p>
        </p:txBody>
      </p:sp>
      <p:sp>
        <p:nvSpPr>
          <p:cNvPr id="6196" name="Rectangle 56"/>
          <p:cNvSpPr>
            <a:spLocks noChangeArrowheads="1"/>
          </p:cNvSpPr>
          <p:nvPr/>
        </p:nvSpPr>
        <p:spPr bwMode="auto">
          <a:xfrm>
            <a:off x="6419851" y="4551760"/>
            <a:ext cx="73096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Домбаровский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97" name="Rectangle 57"/>
          <p:cNvSpPr>
            <a:spLocks noChangeArrowheads="1"/>
          </p:cNvSpPr>
          <p:nvPr/>
        </p:nvSpPr>
        <p:spPr bwMode="auto">
          <a:xfrm>
            <a:off x="4241801" y="4035029"/>
            <a:ext cx="572273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Беляевский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98" name="Rectangle 58"/>
          <p:cNvSpPr>
            <a:spLocks noChangeArrowheads="1"/>
          </p:cNvSpPr>
          <p:nvPr/>
        </p:nvSpPr>
        <p:spPr bwMode="auto">
          <a:xfrm>
            <a:off x="2374900" y="3875485"/>
            <a:ext cx="46968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Илекский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99" name="Rectangle 59"/>
          <p:cNvSpPr>
            <a:spLocks noChangeArrowheads="1"/>
          </p:cNvSpPr>
          <p:nvPr/>
        </p:nvSpPr>
        <p:spPr bwMode="auto">
          <a:xfrm>
            <a:off x="1250951" y="2377679"/>
            <a:ext cx="60753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Бузулукский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00" name="Rectangle 60"/>
          <p:cNvSpPr>
            <a:spLocks noChangeArrowheads="1"/>
          </p:cNvSpPr>
          <p:nvPr/>
        </p:nvSpPr>
        <p:spPr bwMode="auto">
          <a:xfrm>
            <a:off x="3144838" y="2389585"/>
            <a:ext cx="631583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Шарлыкский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01" name="Rectangle 61"/>
          <p:cNvSpPr>
            <a:spLocks noChangeArrowheads="1"/>
          </p:cNvSpPr>
          <p:nvPr/>
        </p:nvSpPr>
        <p:spPr bwMode="auto">
          <a:xfrm>
            <a:off x="2717800" y="2677716"/>
            <a:ext cx="86722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Александровский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02" name="Rectangle 62"/>
          <p:cNvSpPr>
            <a:spLocks noChangeArrowheads="1"/>
          </p:cNvSpPr>
          <p:nvPr/>
        </p:nvSpPr>
        <p:spPr bwMode="auto">
          <a:xfrm>
            <a:off x="6934201" y="4280297"/>
            <a:ext cx="51777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Ясненский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03" name="Rectangle 63"/>
          <p:cNvSpPr>
            <a:spLocks noChangeArrowheads="1"/>
          </p:cNvSpPr>
          <p:nvPr/>
        </p:nvSpPr>
        <p:spPr bwMode="auto">
          <a:xfrm>
            <a:off x="4149725" y="3494485"/>
            <a:ext cx="69249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Саракташский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04" name="Rectangle 64"/>
          <p:cNvSpPr>
            <a:spLocks noChangeArrowheads="1"/>
          </p:cNvSpPr>
          <p:nvPr/>
        </p:nvSpPr>
        <p:spPr bwMode="auto">
          <a:xfrm>
            <a:off x="3465513" y="2936082"/>
            <a:ext cx="631583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Октябрьский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05" name="Rectangle 65"/>
          <p:cNvSpPr>
            <a:spLocks noChangeArrowheads="1"/>
          </p:cNvSpPr>
          <p:nvPr/>
        </p:nvSpPr>
        <p:spPr bwMode="auto">
          <a:xfrm>
            <a:off x="3451225" y="3255169"/>
            <a:ext cx="588303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Сакмарский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06" name="Rectangle 66"/>
          <p:cNvSpPr>
            <a:spLocks noChangeArrowheads="1"/>
          </p:cNvSpPr>
          <p:nvPr/>
        </p:nvSpPr>
        <p:spPr bwMode="auto">
          <a:xfrm>
            <a:off x="1663700" y="3538538"/>
            <a:ext cx="60272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Ташлинский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07" name="Rectangle 68"/>
          <p:cNvSpPr>
            <a:spLocks noChangeArrowheads="1"/>
          </p:cNvSpPr>
          <p:nvPr/>
        </p:nvSpPr>
        <p:spPr bwMode="auto">
          <a:xfrm>
            <a:off x="1990725" y="2880122"/>
            <a:ext cx="647613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Сорочинский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08" name="Rectangle 69"/>
          <p:cNvSpPr>
            <a:spLocks noChangeArrowheads="1"/>
          </p:cNvSpPr>
          <p:nvPr/>
        </p:nvSpPr>
        <p:spPr bwMode="auto">
          <a:xfrm>
            <a:off x="1528763" y="3009900"/>
            <a:ext cx="35747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Тоцкий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09" name="Rectangle 70"/>
          <p:cNvSpPr>
            <a:spLocks noChangeArrowheads="1"/>
          </p:cNvSpPr>
          <p:nvPr/>
        </p:nvSpPr>
        <p:spPr bwMode="auto">
          <a:xfrm>
            <a:off x="2054226" y="2475310"/>
            <a:ext cx="968214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Красногвардейский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10" name="Rectangle 71"/>
          <p:cNvSpPr>
            <a:spLocks noChangeArrowheads="1"/>
          </p:cNvSpPr>
          <p:nvPr/>
        </p:nvSpPr>
        <p:spPr bwMode="auto">
          <a:xfrm>
            <a:off x="2212975" y="1524000"/>
            <a:ext cx="65402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Абдулинский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11" name="Rectangle 72"/>
          <p:cNvSpPr>
            <a:spLocks noChangeArrowheads="1"/>
          </p:cNvSpPr>
          <p:nvPr/>
        </p:nvSpPr>
        <p:spPr bwMode="auto">
          <a:xfrm>
            <a:off x="873126" y="2947988"/>
            <a:ext cx="76302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Курманаевский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12" name="Rectangle 73"/>
          <p:cNvSpPr>
            <a:spLocks noChangeArrowheads="1"/>
          </p:cNvSpPr>
          <p:nvPr/>
        </p:nvSpPr>
        <p:spPr bwMode="auto">
          <a:xfrm>
            <a:off x="2717801" y="3328988"/>
            <a:ext cx="72455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Переволоцкий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13" name="Rectangle 74"/>
          <p:cNvSpPr>
            <a:spLocks noChangeArrowheads="1"/>
          </p:cNvSpPr>
          <p:nvPr/>
        </p:nvSpPr>
        <p:spPr bwMode="auto">
          <a:xfrm>
            <a:off x="1677989" y="1148954"/>
            <a:ext cx="49212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Северный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14" name="Rectangle 75"/>
          <p:cNvSpPr>
            <a:spLocks noChangeArrowheads="1"/>
          </p:cNvSpPr>
          <p:nvPr/>
        </p:nvSpPr>
        <p:spPr bwMode="auto">
          <a:xfrm>
            <a:off x="2568575" y="2076450"/>
            <a:ext cx="78707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Пономаревский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15" name="Rectangle 76"/>
          <p:cNvSpPr>
            <a:spLocks noChangeArrowheads="1"/>
          </p:cNvSpPr>
          <p:nvPr/>
        </p:nvSpPr>
        <p:spPr bwMode="auto">
          <a:xfrm>
            <a:off x="4035425" y="2930129"/>
            <a:ext cx="63478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Тюльганский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16" name="Rectangle 77"/>
          <p:cNvSpPr>
            <a:spLocks noChangeArrowheads="1"/>
          </p:cNvSpPr>
          <p:nvPr/>
        </p:nvSpPr>
        <p:spPr bwMode="auto">
          <a:xfrm>
            <a:off x="1812926" y="2315766"/>
            <a:ext cx="55784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Грачевский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17" name="Rectangle 78"/>
          <p:cNvSpPr>
            <a:spLocks noChangeArrowheads="1"/>
          </p:cNvSpPr>
          <p:nvPr/>
        </p:nvSpPr>
        <p:spPr bwMode="auto">
          <a:xfrm>
            <a:off x="2132013" y="1977629"/>
            <a:ext cx="64921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Матвеевский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18" name="Rectangle 79"/>
          <p:cNvSpPr>
            <a:spLocks noChangeArrowheads="1"/>
          </p:cNvSpPr>
          <p:nvPr/>
        </p:nvSpPr>
        <p:spPr bwMode="auto">
          <a:xfrm>
            <a:off x="830263" y="1503760"/>
            <a:ext cx="1262062" cy="121444"/>
          </a:xfrm>
          <a:prstGeom prst="rect">
            <a:avLst/>
          </a:prstGeom>
          <a:solidFill>
            <a:srgbClr val="FFCC66">
              <a:alpha val="0"/>
            </a:srgbClr>
          </a:solidFill>
          <a:ln w="0">
            <a:noFill/>
            <a:round/>
            <a:headEnd/>
            <a:tailEnd/>
          </a:ln>
        </p:spPr>
        <p:txBody>
          <a:bodyPr lIns="90881" tIns="45436" rIns="90881" bIns="45436"/>
          <a:lstStyle/>
          <a:p>
            <a:pPr algn="ctr" defTabSz="1062038"/>
            <a:r>
              <a:rPr lang="ru-RU" altLang="ru-RU" sz="900">
                <a:solidFill>
                  <a:srgbClr val="000000"/>
                </a:solidFill>
              </a:rPr>
              <a:t>Бугурусланский</a:t>
            </a:r>
          </a:p>
        </p:txBody>
      </p:sp>
      <p:sp>
        <p:nvSpPr>
          <p:cNvPr id="6219" name="Rectangle 79"/>
          <p:cNvSpPr>
            <a:spLocks noChangeArrowheads="1"/>
          </p:cNvSpPr>
          <p:nvPr/>
        </p:nvSpPr>
        <p:spPr bwMode="auto">
          <a:xfrm>
            <a:off x="1624014" y="1878807"/>
            <a:ext cx="62196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Асекеевский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20" name="Rectangle 48"/>
          <p:cNvSpPr>
            <a:spLocks noChangeArrowheads="1"/>
          </p:cNvSpPr>
          <p:nvPr/>
        </p:nvSpPr>
        <p:spPr bwMode="auto">
          <a:xfrm>
            <a:off x="3860801" y="4374357"/>
            <a:ext cx="62677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Акбулакский</a:t>
            </a:r>
          </a:p>
        </p:txBody>
      </p:sp>
      <p:sp>
        <p:nvSpPr>
          <p:cNvPr id="6221" name="Freeform 40"/>
          <p:cNvSpPr>
            <a:spLocks/>
          </p:cNvSpPr>
          <p:nvPr/>
        </p:nvSpPr>
        <p:spPr bwMode="auto">
          <a:xfrm>
            <a:off x="6238875" y="3559969"/>
            <a:ext cx="692150" cy="840581"/>
          </a:xfrm>
          <a:custGeom>
            <a:avLst/>
            <a:gdLst>
              <a:gd name="T0" fmla="*/ 2147483647 w 500"/>
              <a:gd name="T1" fmla="*/ 2147483647 h 780"/>
              <a:gd name="T2" fmla="*/ 2147483647 w 500"/>
              <a:gd name="T3" fmla="*/ 2147483647 h 780"/>
              <a:gd name="T4" fmla="*/ 2147483647 w 500"/>
              <a:gd name="T5" fmla="*/ 2147483647 h 780"/>
              <a:gd name="T6" fmla="*/ 2147483647 w 500"/>
              <a:gd name="T7" fmla="*/ 2147483647 h 780"/>
              <a:gd name="T8" fmla="*/ 2147483647 w 500"/>
              <a:gd name="T9" fmla="*/ 2147483647 h 780"/>
              <a:gd name="T10" fmla="*/ 2147483647 w 500"/>
              <a:gd name="T11" fmla="*/ 2147483647 h 780"/>
              <a:gd name="T12" fmla="*/ 2147483647 w 500"/>
              <a:gd name="T13" fmla="*/ 2147483647 h 780"/>
              <a:gd name="T14" fmla="*/ 2147483647 w 500"/>
              <a:gd name="T15" fmla="*/ 2147483647 h 780"/>
              <a:gd name="T16" fmla="*/ 2147483647 w 500"/>
              <a:gd name="T17" fmla="*/ 2147483647 h 780"/>
              <a:gd name="T18" fmla="*/ 2147483647 w 500"/>
              <a:gd name="T19" fmla="*/ 2147483647 h 780"/>
              <a:gd name="T20" fmla="*/ 2147483647 w 500"/>
              <a:gd name="T21" fmla="*/ 2147483647 h 780"/>
              <a:gd name="T22" fmla="*/ 0 w 500"/>
              <a:gd name="T23" fmla="*/ 2147483647 h 780"/>
              <a:gd name="T24" fmla="*/ 2147483647 w 500"/>
              <a:gd name="T25" fmla="*/ 2147483647 h 780"/>
              <a:gd name="T26" fmla="*/ 2147483647 w 500"/>
              <a:gd name="T27" fmla="*/ 2147483647 h 780"/>
              <a:gd name="T28" fmla="*/ 2147483647 w 500"/>
              <a:gd name="T29" fmla="*/ 2147483647 h 780"/>
              <a:gd name="T30" fmla="*/ 2147483647 w 500"/>
              <a:gd name="T31" fmla="*/ 2147483647 h 780"/>
              <a:gd name="T32" fmla="*/ 2147483647 w 500"/>
              <a:gd name="T33" fmla="*/ 2147483647 h 780"/>
              <a:gd name="T34" fmla="*/ 2147483647 w 500"/>
              <a:gd name="T35" fmla="*/ 2147483647 h 780"/>
              <a:gd name="T36" fmla="*/ 2147483647 w 500"/>
              <a:gd name="T37" fmla="*/ 2147483647 h 780"/>
              <a:gd name="T38" fmla="*/ 2147483647 w 500"/>
              <a:gd name="T39" fmla="*/ 2147483647 h 780"/>
              <a:gd name="T40" fmla="*/ 2147483647 w 500"/>
              <a:gd name="T41" fmla="*/ 2147483647 h 780"/>
              <a:gd name="T42" fmla="*/ 2147483647 w 500"/>
              <a:gd name="T43" fmla="*/ 2147483647 h 780"/>
              <a:gd name="T44" fmla="*/ 2147483647 w 500"/>
              <a:gd name="T45" fmla="*/ 2147483647 h 780"/>
              <a:gd name="T46" fmla="*/ 2147483647 w 500"/>
              <a:gd name="T47" fmla="*/ 2147483647 h 780"/>
              <a:gd name="T48" fmla="*/ 2147483647 w 500"/>
              <a:gd name="T49" fmla="*/ 2147483647 h 780"/>
              <a:gd name="T50" fmla="*/ 2147483647 w 500"/>
              <a:gd name="T51" fmla="*/ 2147483647 h 780"/>
              <a:gd name="T52" fmla="*/ 2147483647 w 500"/>
              <a:gd name="T53" fmla="*/ 2147483647 h 780"/>
              <a:gd name="T54" fmla="*/ 2147483647 w 500"/>
              <a:gd name="T55" fmla="*/ 2147483647 h 780"/>
              <a:gd name="T56" fmla="*/ 2147483647 w 500"/>
              <a:gd name="T57" fmla="*/ 2147483647 h 780"/>
              <a:gd name="T58" fmla="*/ 2147483647 w 500"/>
              <a:gd name="T59" fmla="*/ 2147483647 h 780"/>
              <a:gd name="T60" fmla="*/ 2147483647 w 500"/>
              <a:gd name="T61" fmla="*/ 2147483647 h 780"/>
              <a:gd name="T62" fmla="*/ 2147483647 w 500"/>
              <a:gd name="T63" fmla="*/ 2147483647 h 780"/>
              <a:gd name="T64" fmla="*/ 2147483647 w 500"/>
              <a:gd name="T65" fmla="*/ 2147483647 h 780"/>
              <a:gd name="T66" fmla="*/ 2147483647 w 500"/>
              <a:gd name="T67" fmla="*/ 2147483647 h 780"/>
              <a:gd name="T68" fmla="*/ 2147483647 w 500"/>
              <a:gd name="T69" fmla="*/ 2147483647 h 780"/>
              <a:gd name="T70" fmla="*/ 2147483647 w 500"/>
              <a:gd name="T71" fmla="*/ 2147483647 h 780"/>
              <a:gd name="T72" fmla="*/ 2147483647 w 500"/>
              <a:gd name="T73" fmla="*/ 2147483647 h 780"/>
              <a:gd name="T74" fmla="*/ 2147483647 w 500"/>
              <a:gd name="T75" fmla="*/ 2147483647 h 780"/>
              <a:gd name="T76" fmla="*/ 2147483647 w 500"/>
              <a:gd name="T77" fmla="*/ 2147483647 h 780"/>
              <a:gd name="T78" fmla="*/ 2147483647 w 500"/>
              <a:gd name="T79" fmla="*/ 2147483647 h 780"/>
              <a:gd name="T80" fmla="*/ 2147483647 w 500"/>
              <a:gd name="T81" fmla="*/ 2147483647 h 780"/>
              <a:gd name="T82" fmla="*/ 2147483647 w 500"/>
              <a:gd name="T83" fmla="*/ 2147483647 h 780"/>
              <a:gd name="T84" fmla="*/ 2147483647 w 500"/>
              <a:gd name="T85" fmla="*/ 2147483647 h 780"/>
              <a:gd name="T86" fmla="*/ 2147483647 w 500"/>
              <a:gd name="T87" fmla="*/ 2147483647 h 780"/>
              <a:gd name="T88" fmla="*/ 2147483647 w 500"/>
              <a:gd name="T89" fmla="*/ 2147483647 h 780"/>
              <a:gd name="T90" fmla="*/ 2147483647 w 500"/>
              <a:gd name="T91" fmla="*/ 2147483647 h 780"/>
              <a:gd name="T92" fmla="*/ 2147483647 w 500"/>
              <a:gd name="T93" fmla="*/ 2147483647 h 780"/>
              <a:gd name="T94" fmla="*/ 2147483647 w 500"/>
              <a:gd name="T95" fmla="*/ 2147483647 h 780"/>
              <a:gd name="T96" fmla="*/ 2147483647 w 500"/>
              <a:gd name="T97" fmla="*/ 2147483647 h 780"/>
              <a:gd name="T98" fmla="*/ 2147483647 w 500"/>
              <a:gd name="T99" fmla="*/ 2147483647 h 780"/>
              <a:gd name="T100" fmla="*/ 2147483647 w 500"/>
              <a:gd name="T101" fmla="*/ 2147483647 h 780"/>
              <a:gd name="T102" fmla="*/ 2147483647 w 500"/>
              <a:gd name="T103" fmla="*/ 2147483647 h 780"/>
              <a:gd name="T104" fmla="*/ 2147483647 w 500"/>
              <a:gd name="T105" fmla="*/ 2147483647 h 780"/>
              <a:gd name="T106" fmla="*/ 2147483647 w 500"/>
              <a:gd name="T107" fmla="*/ 2147483647 h 780"/>
              <a:gd name="T108" fmla="*/ 2147483647 w 500"/>
              <a:gd name="T109" fmla="*/ 2147483647 h 780"/>
              <a:gd name="T110" fmla="*/ 2147483647 w 500"/>
              <a:gd name="T111" fmla="*/ 2147483647 h 780"/>
              <a:gd name="T112" fmla="*/ 2147483647 w 500"/>
              <a:gd name="T113" fmla="*/ 2147483647 h 780"/>
              <a:gd name="T114" fmla="*/ 2147483647 w 500"/>
              <a:gd name="T115" fmla="*/ 2147483647 h 780"/>
              <a:gd name="T116" fmla="*/ 2147483647 w 500"/>
              <a:gd name="T117" fmla="*/ 2147483647 h 780"/>
              <a:gd name="T118" fmla="*/ 2147483647 w 500"/>
              <a:gd name="T119" fmla="*/ 2147483647 h 780"/>
              <a:gd name="T120" fmla="*/ 2147483647 w 500"/>
              <a:gd name="T121" fmla="*/ 2147483647 h 7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00"/>
              <a:gd name="T184" fmla="*/ 0 h 780"/>
              <a:gd name="T185" fmla="*/ 500 w 500"/>
              <a:gd name="T186" fmla="*/ 780 h 7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00" h="780">
                <a:moveTo>
                  <a:pt x="114" y="752"/>
                </a:moveTo>
                <a:lnTo>
                  <a:pt x="114" y="746"/>
                </a:lnTo>
                <a:lnTo>
                  <a:pt x="114" y="740"/>
                </a:lnTo>
                <a:lnTo>
                  <a:pt x="119" y="735"/>
                </a:lnTo>
                <a:lnTo>
                  <a:pt x="119" y="729"/>
                </a:lnTo>
                <a:lnTo>
                  <a:pt x="114" y="717"/>
                </a:lnTo>
                <a:lnTo>
                  <a:pt x="114" y="712"/>
                </a:lnTo>
                <a:lnTo>
                  <a:pt x="114" y="706"/>
                </a:lnTo>
                <a:lnTo>
                  <a:pt x="114" y="700"/>
                </a:lnTo>
                <a:lnTo>
                  <a:pt x="109" y="700"/>
                </a:lnTo>
                <a:lnTo>
                  <a:pt x="109" y="695"/>
                </a:lnTo>
                <a:lnTo>
                  <a:pt x="109" y="689"/>
                </a:lnTo>
                <a:lnTo>
                  <a:pt x="109" y="683"/>
                </a:lnTo>
                <a:lnTo>
                  <a:pt x="114" y="678"/>
                </a:lnTo>
                <a:lnTo>
                  <a:pt x="114" y="672"/>
                </a:lnTo>
                <a:lnTo>
                  <a:pt x="114" y="666"/>
                </a:lnTo>
                <a:lnTo>
                  <a:pt x="114" y="660"/>
                </a:lnTo>
                <a:lnTo>
                  <a:pt x="114" y="655"/>
                </a:lnTo>
                <a:lnTo>
                  <a:pt x="114" y="649"/>
                </a:lnTo>
                <a:lnTo>
                  <a:pt x="114" y="643"/>
                </a:lnTo>
                <a:lnTo>
                  <a:pt x="109" y="643"/>
                </a:lnTo>
                <a:lnTo>
                  <a:pt x="104" y="643"/>
                </a:lnTo>
                <a:lnTo>
                  <a:pt x="98" y="643"/>
                </a:lnTo>
                <a:lnTo>
                  <a:pt x="98" y="638"/>
                </a:lnTo>
                <a:lnTo>
                  <a:pt x="93" y="643"/>
                </a:lnTo>
                <a:lnTo>
                  <a:pt x="88" y="643"/>
                </a:lnTo>
                <a:lnTo>
                  <a:pt x="83" y="643"/>
                </a:lnTo>
                <a:lnTo>
                  <a:pt x="78" y="643"/>
                </a:lnTo>
                <a:lnTo>
                  <a:pt x="73" y="643"/>
                </a:lnTo>
                <a:lnTo>
                  <a:pt x="73" y="638"/>
                </a:lnTo>
                <a:lnTo>
                  <a:pt x="73" y="632"/>
                </a:lnTo>
                <a:lnTo>
                  <a:pt x="78" y="632"/>
                </a:lnTo>
                <a:lnTo>
                  <a:pt x="73" y="632"/>
                </a:lnTo>
                <a:lnTo>
                  <a:pt x="73" y="626"/>
                </a:lnTo>
                <a:lnTo>
                  <a:pt x="73" y="621"/>
                </a:lnTo>
                <a:lnTo>
                  <a:pt x="67" y="615"/>
                </a:lnTo>
                <a:lnTo>
                  <a:pt x="67" y="621"/>
                </a:lnTo>
                <a:lnTo>
                  <a:pt x="62" y="621"/>
                </a:lnTo>
                <a:lnTo>
                  <a:pt x="57" y="621"/>
                </a:lnTo>
                <a:lnTo>
                  <a:pt x="52" y="626"/>
                </a:lnTo>
                <a:lnTo>
                  <a:pt x="52" y="632"/>
                </a:lnTo>
                <a:lnTo>
                  <a:pt x="47" y="638"/>
                </a:lnTo>
                <a:lnTo>
                  <a:pt x="42" y="638"/>
                </a:lnTo>
                <a:lnTo>
                  <a:pt x="42" y="643"/>
                </a:lnTo>
                <a:lnTo>
                  <a:pt x="37" y="643"/>
                </a:lnTo>
                <a:lnTo>
                  <a:pt x="37" y="638"/>
                </a:lnTo>
                <a:lnTo>
                  <a:pt x="31" y="632"/>
                </a:lnTo>
                <a:lnTo>
                  <a:pt x="26" y="632"/>
                </a:lnTo>
                <a:lnTo>
                  <a:pt x="26" y="615"/>
                </a:lnTo>
                <a:lnTo>
                  <a:pt x="26" y="609"/>
                </a:lnTo>
                <a:lnTo>
                  <a:pt x="26" y="564"/>
                </a:lnTo>
                <a:lnTo>
                  <a:pt x="21" y="564"/>
                </a:lnTo>
                <a:lnTo>
                  <a:pt x="16" y="564"/>
                </a:lnTo>
                <a:lnTo>
                  <a:pt x="16" y="558"/>
                </a:lnTo>
                <a:lnTo>
                  <a:pt x="11" y="558"/>
                </a:lnTo>
                <a:lnTo>
                  <a:pt x="0" y="552"/>
                </a:lnTo>
                <a:lnTo>
                  <a:pt x="6" y="552"/>
                </a:lnTo>
                <a:lnTo>
                  <a:pt x="6" y="547"/>
                </a:lnTo>
                <a:lnTo>
                  <a:pt x="0" y="547"/>
                </a:lnTo>
                <a:lnTo>
                  <a:pt x="0" y="541"/>
                </a:lnTo>
                <a:lnTo>
                  <a:pt x="0" y="535"/>
                </a:lnTo>
                <a:lnTo>
                  <a:pt x="0" y="529"/>
                </a:lnTo>
                <a:lnTo>
                  <a:pt x="0" y="535"/>
                </a:lnTo>
                <a:lnTo>
                  <a:pt x="6" y="535"/>
                </a:lnTo>
                <a:lnTo>
                  <a:pt x="11" y="535"/>
                </a:lnTo>
                <a:lnTo>
                  <a:pt x="16" y="535"/>
                </a:lnTo>
                <a:lnTo>
                  <a:pt x="21" y="535"/>
                </a:lnTo>
                <a:lnTo>
                  <a:pt x="21" y="529"/>
                </a:lnTo>
                <a:lnTo>
                  <a:pt x="16" y="529"/>
                </a:lnTo>
                <a:lnTo>
                  <a:pt x="16" y="524"/>
                </a:lnTo>
                <a:lnTo>
                  <a:pt x="21" y="518"/>
                </a:lnTo>
                <a:lnTo>
                  <a:pt x="26" y="512"/>
                </a:lnTo>
                <a:lnTo>
                  <a:pt x="31" y="512"/>
                </a:lnTo>
                <a:lnTo>
                  <a:pt x="31" y="507"/>
                </a:lnTo>
                <a:lnTo>
                  <a:pt x="37" y="507"/>
                </a:lnTo>
                <a:lnTo>
                  <a:pt x="42" y="507"/>
                </a:lnTo>
                <a:lnTo>
                  <a:pt x="47" y="507"/>
                </a:lnTo>
                <a:lnTo>
                  <a:pt x="47" y="501"/>
                </a:lnTo>
                <a:lnTo>
                  <a:pt x="47" y="495"/>
                </a:lnTo>
                <a:lnTo>
                  <a:pt x="52" y="495"/>
                </a:lnTo>
                <a:lnTo>
                  <a:pt x="47" y="490"/>
                </a:lnTo>
                <a:lnTo>
                  <a:pt x="52" y="490"/>
                </a:lnTo>
                <a:lnTo>
                  <a:pt x="52" y="484"/>
                </a:lnTo>
                <a:lnTo>
                  <a:pt x="57" y="478"/>
                </a:lnTo>
                <a:lnTo>
                  <a:pt x="52" y="478"/>
                </a:lnTo>
                <a:lnTo>
                  <a:pt x="52" y="472"/>
                </a:lnTo>
                <a:lnTo>
                  <a:pt x="52" y="467"/>
                </a:lnTo>
                <a:lnTo>
                  <a:pt x="57" y="467"/>
                </a:lnTo>
                <a:lnTo>
                  <a:pt x="57" y="461"/>
                </a:lnTo>
                <a:lnTo>
                  <a:pt x="57" y="455"/>
                </a:lnTo>
                <a:lnTo>
                  <a:pt x="57" y="450"/>
                </a:lnTo>
                <a:lnTo>
                  <a:pt x="57" y="444"/>
                </a:lnTo>
                <a:lnTo>
                  <a:pt x="57" y="438"/>
                </a:lnTo>
                <a:lnTo>
                  <a:pt x="62" y="433"/>
                </a:lnTo>
                <a:lnTo>
                  <a:pt x="67" y="433"/>
                </a:lnTo>
                <a:lnTo>
                  <a:pt x="67" y="427"/>
                </a:lnTo>
                <a:lnTo>
                  <a:pt x="62" y="421"/>
                </a:lnTo>
                <a:lnTo>
                  <a:pt x="62" y="416"/>
                </a:lnTo>
                <a:lnTo>
                  <a:pt x="57" y="410"/>
                </a:lnTo>
                <a:lnTo>
                  <a:pt x="57" y="404"/>
                </a:lnTo>
                <a:lnTo>
                  <a:pt x="57" y="398"/>
                </a:lnTo>
                <a:lnTo>
                  <a:pt x="52" y="398"/>
                </a:lnTo>
                <a:lnTo>
                  <a:pt x="57" y="393"/>
                </a:lnTo>
                <a:lnTo>
                  <a:pt x="57" y="387"/>
                </a:lnTo>
                <a:lnTo>
                  <a:pt x="57" y="381"/>
                </a:lnTo>
                <a:lnTo>
                  <a:pt x="52" y="381"/>
                </a:lnTo>
                <a:lnTo>
                  <a:pt x="47" y="381"/>
                </a:lnTo>
                <a:lnTo>
                  <a:pt x="47" y="376"/>
                </a:lnTo>
                <a:lnTo>
                  <a:pt x="47" y="370"/>
                </a:lnTo>
                <a:lnTo>
                  <a:pt x="47" y="364"/>
                </a:lnTo>
                <a:lnTo>
                  <a:pt x="52" y="364"/>
                </a:lnTo>
                <a:lnTo>
                  <a:pt x="57" y="364"/>
                </a:lnTo>
                <a:lnTo>
                  <a:pt x="57" y="359"/>
                </a:lnTo>
                <a:lnTo>
                  <a:pt x="57" y="353"/>
                </a:lnTo>
                <a:lnTo>
                  <a:pt x="62" y="347"/>
                </a:lnTo>
                <a:lnTo>
                  <a:pt x="57" y="341"/>
                </a:lnTo>
                <a:lnTo>
                  <a:pt x="57" y="336"/>
                </a:lnTo>
                <a:lnTo>
                  <a:pt x="52" y="336"/>
                </a:lnTo>
                <a:lnTo>
                  <a:pt x="47" y="336"/>
                </a:lnTo>
                <a:lnTo>
                  <a:pt x="47" y="330"/>
                </a:lnTo>
                <a:lnTo>
                  <a:pt x="47" y="324"/>
                </a:lnTo>
                <a:lnTo>
                  <a:pt x="42" y="324"/>
                </a:lnTo>
                <a:lnTo>
                  <a:pt x="42" y="319"/>
                </a:lnTo>
                <a:lnTo>
                  <a:pt x="37" y="313"/>
                </a:lnTo>
                <a:lnTo>
                  <a:pt x="31" y="307"/>
                </a:lnTo>
                <a:lnTo>
                  <a:pt x="26" y="307"/>
                </a:lnTo>
                <a:lnTo>
                  <a:pt x="21" y="307"/>
                </a:lnTo>
                <a:lnTo>
                  <a:pt x="21" y="302"/>
                </a:lnTo>
                <a:lnTo>
                  <a:pt x="21" y="296"/>
                </a:lnTo>
                <a:lnTo>
                  <a:pt x="21" y="290"/>
                </a:lnTo>
                <a:lnTo>
                  <a:pt x="26" y="290"/>
                </a:lnTo>
                <a:lnTo>
                  <a:pt x="31" y="290"/>
                </a:lnTo>
                <a:lnTo>
                  <a:pt x="31" y="284"/>
                </a:lnTo>
                <a:lnTo>
                  <a:pt x="26" y="279"/>
                </a:lnTo>
                <a:lnTo>
                  <a:pt x="26" y="273"/>
                </a:lnTo>
                <a:lnTo>
                  <a:pt x="42" y="262"/>
                </a:lnTo>
                <a:lnTo>
                  <a:pt x="57" y="256"/>
                </a:lnTo>
                <a:lnTo>
                  <a:pt x="62" y="245"/>
                </a:lnTo>
                <a:lnTo>
                  <a:pt x="67" y="210"/>
                </a:lnTo>
                <a:lnTo>
                  <a:pt x="83" y="210"/>
                </a:lnTo>
                <a:lnTo>
                  <a:pt x="83" y="199"/>
                </a:lnTo>
                <a:lnTo>
                  <a:pt x="78" y="188"/>
                </a:lnTo>
                <a:lnTo>
                  <a:pt x="73" y="176"/>
                </a:lnTo>
                <a:lnTo>
                  <a:pt x="67" y="171"/>
                </a:lnTo>
                <a:lnTo>
                  <a:pt x="67" y="159"/>
                </a:lnTo>
                <a:lnTo>
                  <a:pt x="67" y="131"/>
                </a:lnTo>
                <a:lnTo>
                  <a:pt x="62" y="125"/>
                </a:lnTo>
                <a:lnTo>
                  <a:pt x="57" y="125"/>
                </a:lnTo>
                <a:lnTo>
                  <a:pt x="52" y="125"/>
                </a:lnTo>
                <a:lnTo>
                  <a:pt x="42" y="119"/>
                </a:lnTo>
                <a:lnTo>
                  <a:pt x="31" y="108"/>
                </a:lnTo>
                <a:lnTo>
                  <a:pt x="31" y="97"/>
                </a:lnTo>
                <a:lnTo>
                  <a:pt x="37" y="91"/>
                </a:lnTo>
                <a:lnTo>
                  <a:pt x="47" y="79"/>
                </a:lnTo>
                <a:lnTo>
                  <a:pt x="52" y="74"/>
                </a:lnTo>
                <a:lnTo>
                  <a:pt x="62" y="62"/>
                </a:lnTo>
                <a:lnTo>
                  <a:pt x="67" y="57"/>
                </a:lnTo>
                <a:lnTo>
                  <a:pt x="67" y="51"/>
                </a:lnTo>
                <a:lnTo>
                  <a:pt x="73" y="51"/>
                </a:lnTo>
                <a:lnTo>
                  <a:pt x="83" y="51"/>
                </a:lnTo>
                <a:lnTo>
                  <a:pt x="88" y="57"/>
                </a:lnTo>
                <a:lnTo>
                  <a:pt x="93" y="57"/>
                </a:lnTo>
                <a:lnTo>
                  <a:pt x="104" y="51"/>
                </a:lnTo>
                <a:lnTo>
                  <a:pt x="109" y="51"/>
                </a:lnTo>
                <a:lnTo>
                  <a:pt x="114" y="51"/>
                </a:lnTo>
                <a:lnTo>
                  <a:pt x="134" y="62"/>
                </a:lnTo>
                <a:lnTo>
                  <a:pt x="150" y="45"/>
                </a:lnTo>
                <a:lnTo>
                  <a:pt x="165" y="51"/>
                </a:lnTo>
                <a:lnTo>
                  <a:pt x="176" y="51"/>
                </a:lnTo>
                <a:lnTo>
                  <a:pt x="186" y="51"/>
                </a:lnTo>
                <a:lnTo>
                  <a:pt x="196" y="51"/>
                </a:lnTo>
                <a:lnTo>
                  <a:pt x="201" y="45"/>
                </a:lnTo>
                <a:lnTo>
                  <a:pt x="212" y="45"/>
                </a:lnTo>
                <a:lnTo>
                  <a:pt x="217" y="51"/>
                </a:lnTo>
                <a:lnTo>
                  <a:pt x="222" y="51"/>
                </a:lnTo>
                <a:lnTo>
                  <a:pt x="227" y="51"/>
                </a:lnTo>
                <a:lnTo>
                  <a:pt x="232" y="51"/>
                </a:lnTo>
                <a:lnTo>
                  <a:pt x="232" y="45"/>
                </a:lnTo>
                <a:lnTo>
                  <a:pt x="243" y="45"/>
                </a:lnTo>
                <a:lnTo>
                  <a:pt x="243" y="51"/>
                </a:lnTo>
                <a:lnTo>
                  <a:pt x="253" y="51"/>
                </a:lnTo>
                <a:lnTo>
                  <a:pt x="258" y="51"/>
                </a:lnTo>
                <a:lnTo>
                  <a:pt x="269" y="51"/>
                </a:lnTo>
                <a:lnTo>
                  <a:pt x="274" y="40"/>
                </a:lnTo>
                <a:lnTo>
                  <a:pt x="279" y="40"/>
                </a:lnTo>
                <a:lnTo>
                  <a:pt x="284" y="40"/>
                </a:lnTo>
                <a:lnTo>
                  <a:pt x="289" y="34"/>
                </a:lnTo>
                <a:lnTo>
                  <a:pt x="294" y="28"/>
                </a:lnTo>
                <a:lnTo>
                  <a:pt x="299" y="28"/>
                </a:lnTo>
                <a:lnTo>
                  <a:pt x="305" y="28"/>
                </a:lnTo>
                <a:lnTo>
                  <a:pt x="310" y="17"/>
                </a:lnTo>
                <a:lnTo>
                  <a:pt x="315" y="17"/>
                </a:lnTo>
                <a:lnTo>
                  <a:pt x="320" y="5"/>
                </a:lnTo>
                <a:lnTo>
                  <a:pt x="325" y="5"/>
                </a:lnTo>
                <a:lnTo>
                  <a:pt x="336" y="5"/>
                </a:lnTo>
                <a:lnTo>
                  <a:pt x="341" y="5"/>
                </a:lnTo>
                <a:lnTo>
                  <a:pt x="351" y="5"/>
                </a:lnTo>
                <a:lnTo>
                  <a:pt x="356" y="5"/>
                </a:lnTo>
                <a:lnTo>
                  <a:pt x="366" y="0"/>
                </a:lnTo>
                <a:lnTo>
                  <a:pt x="382" y="45"/>
                </a:lnTo>
                <a:lnTo>
                  <a:pt x="392" y="40"/>
                </a:lnTo>
                <a:lnTo>
                  <a:pt x="403" y="62"/>
                </a:lnTo>
                <a:lnTo>
                  <a:pt x="408" y="68"/>
                </a:lnTo>
                <a:lnTo>
                  <a:pt x="413" y="74"/>
                </a:lnTo>
                <a:lnTo>
                  <a:pt x="413" y="79"/>
                </a:lnTo>
                <a:lnTo>
                  <a:pt x="403" y="91"/>
                </a:lnTo>
                <a:lnTo>
                  <a:pt x="403" y="108"/>
                </a:lnTo>
                <a:lnTo>
                  <a:pt x="403" y="114"/>
                </a:lnTo>
                <a:lnTo>
                  <a:pt x="397" y="114"/>
                </a:lnTo>
                <a:lnTo>
                  <a:pt x="397" y="119"/>
                </a:lnTo>
                <a:lnTo>
                  <a:pt x="392" y="119"/>
                </a:lnTo>
                <a:lnTo>
                  <a:pt x="387" y="125"/>
                </a:lnTo>
                <a:lnTo>
                  <a:pt x="382" y="125"/>
                </a:lnTo>
                <a:lnTo>
                  <a:pt x="382" y="131"/>
                </a:lnTo>
                <a:lnTo>
                  <a:pt x="377" y="131"/>
                </a:lnTo>
                <a:lnTo>
                  <a:pt x="372" y="136"/>
                </a:lnTo>
                <a:lnTo>
                  <a:pt x="366" y="142"/>
                </a:lnTo>
                <a:lnTo>
                  <a:pt x="366" y="148"/>
                </a:lnTo>
                <a:lnTo>
                  <a:pt x="361" y="148"/>
                </a:lnTo>
                <a:lnTo>
                  <a:pt x="356" y="148"/>
                </a:lnTo>
                <a:lnTo>
                  <a:pt x="351" y="148"/>
                </a:lnTo>
                <a:lnTo>
                  <a:pt x="346" y="148"/>
                </a:lnTo>
                <a:lnTo>
                  <a:pt x="346" y="153"/>
                </a:lnTo>
                <a:lnTo>
                  <a:pt x="346" y="159"/>
                </a:lnTo>
                <a:lnTo>
                  <a:pt x="346" y="165"/>
                </a:lnTo>
                <a:lnTo>
                  <a:pt x="346" y="171"/>
                </a:lnTo>
                <a:lnTo>
                  <a:pt x="341" y="176"/>
                </a:lnTo>
                <a:lnTo>
                  <a:pt x="336" y="182"/>
                </a:lnTo>
                <a:lnTo>
                  <a:pt x="330" y="193"/>
                </a:lnTo>
                <a:lnTo>
                  <a:pt x="325" y="199"/>
                </a:lnTo>
                <a:lnTo>
                  <a:pt x="320" y="205"/>
                </a:lnTo>
                <a:lnTo>
                  <a:pt x="315" y="210"/>
                </a:lnTo>
                <a:lnTo>
                  <a:pt x="320" y="216"/>
                </a:lnTo>
                <a:lnTo>
                  <a:pt x="325" y="222"/>
                </a:lnTo>
                <a:lnTo>
                  <a:pt x="325" y="245"/>
                </a:lnTo>
                <a:lnTo>
                  <a:pt x="305" y="267"/>
                </a:lnTo>
                <a:lnTo>
                  <a:pt x="330" y="290"/>
                </a:lnTo>
                <a:lnTo>
                  <a:pt x="330" y="313"/>
                </a:lnTo>
                <a:lnTo>
                  <a:pt x="361" y="353"/>
                </a:lnTo>
                <a:lnTo>
                  <a:pt x="377" y="376"/>
                </a:lnTo>
                <a:lnTo>
                  <a:pt x="387" y="364"/>
                </a:lnTo>
                <a:lnTo>
                  <a:pt x="397" y="364"/>
                </a:lnTo>
                <a:lnTo>
                  <a:pt x="413" y="364"/>
                </a:lnTo>
                <a:lnTo>
                  <a:pt x="433" y="376"/>
                </a:lnTo>
                <a:lnTo>
                  <a:pt x="449" y="376"/>
                </a:lnTo>
                <a:lnTo>
                  <a:pt x="449" y="416"/>
                </a:lnTo>
                <a:lnTo>
                  <a:pt x="449" y="438"/>
                </a:lnTo>
                <a:lnTo>
                  <a:pt x="470" y="450"/>
                </a:lnTo>
                <a:lnTo>
                  <a:pt x="490" y="455"/>
                </a:lnTo>
                <a:lnTo>
                  <a:pt x="500" y="455"/>
                </a:lnTo>
                <a:lnTo>
                  <a:pt x="500" y="467"/>
                </a:lnTo>
                <a:lnTo>
                  <a:pt x="500" y="472"/>
                </a:lnTo>
                <a:lnTo>
                  <a:pt x="500" y="478"/>
                </a:lnTo>
                <a:lnTo>
                  <a:pt x="500" y="484"/>
                </a:lnTo>
                <a:lnTo>
                  <a:pt x="495" y="490"/>
                </a:lnTo>
                <a:lnTo>
                  <a:pt x="495" y="495"/>
                </a:lnTo>
                <a:lnTo>
                  <a:pt x="490" y="495"/>
                </a:lnTo>
                <a:lnTo>
                  <a:pt x="490" y="501"/>
                </a:lnTo>
                <a:lnTo>
                  <a:pt x="485" y="507"/>
                </a:lnTo>
                <a:lnTo>
                  <a:pt x="480" y="512"/>
                </a:lnTo>
                <a:lnTo>
                  <a:pt x="480" y="518"/>
                </a:lnTo>
                <a:lnTo>
                  <a:pt x="480" y="524"/>
                </a:lnTo>
                <a:lnTo>
                  <a:pt x="475" y="535"/>
                </a:lnTo>
                <a:lnTo>
                  <a:pt x="475" y="541"/>
                </a:lnTo>
                <a:lnTo>
                  <a:pt x="475" y="552"/>
                </a:lnTo>
                <a:lnTo>
                  <a:pt x="475" y="558"/>
                </a:lnTo>
                <a:lnTo>
                  <a:pt x="475" y="564"/>
                </a:lnTo>
                <a:lnTo>
                  <a:pt x="475" y="569"/>
                </a:lnTo>
                <a:lnTo>
                  <a:pt x="475" y="575"/>
                </a:lnTo>
                <a:lnTo>
                  <a:pt x="475" y="592"/>
                </a:lnTo>
                <a:lnTo>
                  <a:pt x="475" y="598"/>
                </a:lnTo>
                <a:lnTo>
                  <a:pt x="475" y="615"/>
                </a:lnTo>
                <a:lnTo>
                  <a:pt x="475" y="621"/>
                </a:lnTo>
                <a:lnTo>
                  <a:pt x="470" y="626"/>
                </a:lnTo>
                <a:lnTo>
                  <a:pt x="449" y="643"/>
                </a:lnTo>
                <a:lnTo>
                  <a:pt x="433" y="655"/>
                </a:lnTo>
                <a:lnTo>
                  <a:pt x="418" y="649"/>
                </a:lnTo>
                <a:lnTo>
                  <a:pt x="408" y="643"/>
                </a:lnTo>
                <a:lnTo>
                  <a:pt x="397" y="643"/>
                </a:lnTo>
                <a:lnTo>
                  <a:pt x="372" y="638"/>
                </a:lnTo>
                <a:lnTo>
                  <a:pt x="356" y="638"/>
                </a:lnTo>
                <a:lnTo>
                  <a:pt x="351" y="649"/>
                </a:lnTo>
                <a:lnTo>
                  <a:pt x="346" y="649"/>
                </a:lnTo>
                <a:lnTo>
                  <a:pt x="315" y="638"/>
                </a:lnTo>
                <a:lnTo>
                  <a:pt x="310" y="672"/>
                </a:lnTo>
                <a:lnTo>
                  <a:pt x="299" y="700"/>
                </a:lnTo>
                <a:lnTo>
                  <a:pt x="222" y="672"/>
                </a:lnTo>
                <a:lnTo>
                  <a:pt x="222" y="678"/>
                </a:lnTo>
                <a:lnTo>
                  <a:pt x="222" y="683"/>
                </a:lnTo>
                <a:lnTo>
                  <a:pt x="222" y="689"/>
                </a:lnTo>
                <a:lnTo>
                  <a:pt x="227" y="695"/>
                </a:lnTo>
                <a:lnTo>
                  <a:pt x="232" y="695"/>
                </a:lnTo>
                <a:lnTo>
                  <a:pt x="227" y="695"/>
                </a:lnTo>
                <a:lnTo>
                  <a:pt x="222" y="706"/>
                </a:lnTo>
                <a:lnTo>
                  <a:pt x="222" y="712"/>
                </a:lnTo>
                <a:lnTo>
                  <a:pt x="227" y="717"/>
                </a:lnTo>
                <a:lnTo>
                  <a:pt x="232" y="717"/>
                </a:lnTo>
                <a:lnTo>
                  <a:pt x="232" y="723"/>
                </a:lnTo>
                <a:lnTo>
                  <a:pt x="232" y="735"/>
                </a:lnTo>
                <a:lnTo>
                  <a:pt x="227" y="735"/>
                </a:lnTo>
                <a:lnTo>
                  <a:pt x="201" y="735"/>
                </a:lnTo>
                <a:lnTo>
                  <a:pt x="191" y="763"/>
                </a:lnTo>
                <a:lnTo>
                  <a:pt x="191" y="774"/>
                </a:lnTo>
                <a:lnTo>
                  <a:pt x="181" y="774"/>
                </a:lnTo>
                <a:lnTo>
                  <a:pt x="181" y="780"/>
                </a:lnTo>
                <a:lnTo>
                  <a:pt x="155" y="780"/>
                </a:lnTo>
                <a:lnTo>
                  <a:pt x="129" y="763"/>
                </a:lnTo>
                <a:lnTo>
                  <a:pt x="114" y="752"/>
                </a:lnTo>
                <a:close/>
              </a:path>
            </a:pathLst>
          </a:custGeom>
          <a:solidFill>
            <a:srgbClr val="500000">
              <a:alpha val="79999"/>
            </a:srgbClr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222" name="Rectangle 67"/>
          <p:cNvSpPr>
            <a:spLocks noChangeArrowheads="1"/>
          </p:cNvSpPr>
          <p:nvPr/>
        </p:nvSpPr>
        <p:spPr bwMode="auto">
          <a:xfrm>
            <a:off x="6335714" y="3937397"/>
            <a:ext cx="59631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Новоорский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23" name="Freeform 31"/>
          <p:cNvSpPr>
            <a:spLocks/>
          </p:cNvSpPr>
          <p:nvPr/>
        </p:nvSpPr>
        <p:spPr bwMode="auto">
          <a:xfrm>
            <a:off x="2952750" y="3228975"/>
            <a:ext cx="1403350" cy="982266"/>
          </a:xfrm>
          <a:custGeom>
            <a:avLst/>
            <a:gdLst>
              <a:gd name="T0" fmla="*/ 2147483647 w 1016"/>
              <a:gd name="T1" fmla="*/ 2147483647 h 911"/>
              <a:gd name="T2" fmla="*/ 2147483647 w 1016"/>
              <a:gd name="T3" fmla="*/ 2147483647 h 911"/>
              <a:gd name="T4" fmla="*/ 2147483647 w 1016"/>
              <a:gd name="T5" fmla="*/ 2147483647 h 911"/>
              <a:gd name="T6" fmla="*/ 2147483647 w 1016"/>
              <a:gd name="T7" fmla="*/ 2147483647 h 911"/>
              <a:gd name="T8" fmla="*/ 2147483647 w 1016"/>
              <a:gd name="T9" fmla="*/ 2147483647 h 911"/>
              <a:gd name="T10" fmla="*/ 2147483647 w 1016"/>
              <a:gd name="T11" fmla="*/ 2147483647 h 911"/>
              <a:gd name="T12" fmla="*/ 2147483647 w 1016"/>
              <a:gd name="T13" fmla="*/ 2147483647 h 911"/>
              <a:gd name="T14" fmla="*/ 2147483647 w 1016"/>
              <a:gd name="T15" fmla="*/ 2147483647 h 911"/>
              <a:gd name="T16" fmla="*/ 2147483647 w 1016"/>
              <a:gd name="T17" fmla="*/ 2147483647 h 911"/>
              <a:gd name="T18" fmla="*/ 2147483647 w 1016"/>
              <a:gd name="T19" fmla="*/ 2147483647 h 911"/>
              <a:gd name="T20" fmla="*/ 2147483647 w 1016"/>
              <a:gd name="T21" fmla="*/ 2147483647 h 911"/>
              <a:gd name="T22" fmla="*/ 2147483647 w 1016"/>
              <a:gd name="T23" fmla="*/ 2147483647 h 911"/>
              <a:gd name="T24" fmla="*/ 2147483647 w 1016"/>
              <a:gd name="T25" fmla="*/ 2147483647 h 911"/>
              <a:gd name="T26" fmla="*/ 2147483647 w 1016"/>
              <a:gd name="T27" fmla="*/ 2147483647 h 911"/>
              <a:gd name="T28" fmla="*/ 2147483647 w 1016"/>
              <a:gd name="T29" fmla="*/ 2147483647 h 911"/>
              <a:gd name="T30" fmla="*/ 2147483647 w 1016"/>
              <a:gd name="T31" fmla="*/ 2147483647 h 911"/>
              <a:gd name="T32" fmla="*/ 2147483647 w 1016"/>
              <a:gd name="T33" fmla="*/ 2147483647 h 911"/>
              <a:gd name="T34" fmla="*/ 2147483647 w 1016"/>
              <a:gd name="T35" fmla="*/ 2147483647 h 911"/>
              <a:gd name="T36" fmla="*/ 2147483647 w 1016"/>
              <a:gd name="T37" fmla="*/ 2147483647 h 911"/>
              <a:gd name="T38" fmla="*/ 2147483647 w 1016"/>
              <a:gd name="T39" fmla="*/ 2147483647 h 911"/>
              <a:gd name="T40" fmla="*/ 2147483647 w 1016"/>
              <a:gd name="T41" fmla="*/ 2147483647 h 911"/>
              <a:gd name="T42" fmla="*/ 2147483647 w 1016"/>
              <a:gd name="T43" fmla="*/ 2147483647 h 911"/>
              <a:gd name="T44" fmla="*/ 2147483647 w 1016"/>
              <a:gd name="T45" fmla="*/ 2147483647 h 911"/>
              <a:gd name="T46" fmla="*/ 2147483647 w 1016"/>
              <a:gd name="T47" fmla="*/ 2147483647 h 911"/>
              <a:gd name="T48" fmla="*/ 2147483647 w 1016"/>
              <a:gd name="T49" fmla="*/ 2147483647 h 911"/>
              <a:gd name="T50" fmla="*/ 2147483647 w 1016"/>
              <a:gd name="T51" fmla="*/ 2147483647 h 911"/>
              <a:gd name="T52" fmla="*/ 2147483647 w 1016"/>
              <a:gd name="T53" fmla="*/ 2147483647 h 911"/>
              <a:gd name="T54" fmla="*/ 2147483647 w 1016"/>
              <a:gd name="T55" fmla="*/ 2147483647 h 911"/>
              <a:gd name="T56" fmla="*/ 2147483647 w 1016"/>
              <a:gd name="T57" fmla="*/ 2147483647 h 911"/>
              <a:gd name="T58" fmla="*/ 2147483647 w 1016"/>
              <a:gd name="T59" fmla="*/ 2147483647 h 911"/>
              <a:gd name="T60" fmla="*/ 2147483647 w 1016"/>
              <a:gd name="T61" fmla="*/ 2147483647 h 911"/>
              <a:gd name="T62" fmla="*/ 2147483647 w 1016"/>
              <a:gd name="T63" fmla="*/ 2147483647 h 911"/>
              <a:gd name="T64" fmla="*/ 2147483647 w 1016"/>
              <a:gd name="T65" fmla="*/ 2147483647 h 911"/>
              <a:gd name="T66" fmla="*/ 2147483647 w 1016"/>
              <a:gd name="T67" fmla="*/ 2147483647 h 911"/>
              <a:gd name="T68" fmla="*/ 2147483647 w 1016"/>
              <a:gd name="T69" fmla="*/ 2147483647 h 911"/>
              <a:gd name="T70" fmla="*/ 2147483647 w 1016"/>
              <a:gd name="T71" fmla="*/ 2147483647 h 911"/>
              <a:gd name="T72" fmla="*/ 2147483647 w 1016"/>
              <a:gd name="T73" fmla="*/ 2147483647 h 911"/>
              <a:gd name="T74" fmla="*/ 2147483647 w 1016"/>
              <a:gd name="T75" fmla="*/ 2147483647 h 911"/>
              <a:gd name="T76" fmla="*/ 2147483647 w 1016"/>
              <a:gd name="T77" fmla="*/ 2147483647 h 911"/>
              <a:gd name="T78" fmla="*/ 2147483647 w 1016"/>
              <a:gd name="T79" fmla="*/ 2147483647 h 911"/>
              <a:gd name="T80" fmla="*/ 2147483647 w 1016"/>
              <a:gd name="T81" fmla="*/ 2147483647 h 911"/>
              <a:gd name="T82" fmla="*/ 2147483647 w 1016"/>
              <a:gd name="T83" fmla="*/ 2147483647 h 911"/>
              <a:gd name="T84" fmla="*/ 2147483647 w 1016"/>
              <a:gd name="T85" fmla="*/ 2147483647 h 911"/>
              <a:gd name="T86" fmla="*/ 2147483647 w 1016"/>
              <a:gd name="T87" fmla="*/ 2147483647 h 911"/>
              <a:gd name="T88" fmla="*/ 2147483647 w 1016"/>
              <a:gd name="T89" fmla="*/ 2147483647 h 911"/>
              <a:gd name="T90" fmla="*/ 2147483647 w 1016"/>
              <a:gd name="T91" fmla="*/ 2147483647 h 911"/>
              <a:gd name="T92" fmla="*/ 2147483647 w 1016"/>
              <a:gd name="T93" fmla="*/ 2147483647 h 911"/>
              <a:gd name="T94" fmla="*/ 2147483647 w 1016"/>
              <a:gd name="T95" fmla="*/ 2147483647 h 911"/>
              <a:gd name="T96" fmla="*/ 2147483647 w 1016"/>
              <a:gd name="T97" fmla="*/ 2147483647 h 911"/>
              <a:gd name="T98" fmla="*/ 2147483647 w 1016"/>
              <a:gd name="T99" fmla="*/ 2147483647 h 911"/>
              <a:gd name="T100" fmla="*/ 2147483647 w 1016"/>
              <a:gd name="T101" fmla="*/ 2147483647 h 911"/>
              <a:gd name="T102" fmla="*/ 2147483647 w 1016"/>
              <a:gd name="T103" fmla="*/ 2147483647 h 911"/>
              <a:gd name="T104" fmla="*/ 2147483647 w 1016"/>
              <a:gd name="T105" fmla="*/ 2147483647 h 911"/>
              <a:gd name="T106" fmla="*/ 2147483647 w 1016"/>
              <a:gd name="T107" fmla="*/ 2147483647 h 911"/>
              <a:gd name="T108" fmla="*/ 2147483647 w 1016"/>
              <a:gd name="T109" fmla="*/ 2147483647 h 91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16"/>
              <a:gd name="T166" fmla="*/ 0 h 911"/>
              <a:gd name="T167" fmla="*/ 1016 w 1016"/>
              <a:gd name="T168" fmla="*/ 911 h 911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16" h="911">
                <a:moveTo>
                  <a:pt x="0" y="467"/>
                </a:moveTo>
                <a:lnTo>
                  <a:pt x="5" y="467"/>
                </a:lnTo>
                <a:lnTo>
                  <a:pt x="11" y="467"/>
                </a:lnTo>
                <a:lnTo>
                  <a:pt x="16" y="467"/>
                </a:lnTo>
                <a:lnTo>
                  <a:pt x="16" y="461"/>
                </a:lnTo>
                <a:lnTo>
                  <a:pt x="16" y="455"/>
                </a:lnTo>
                <a:lnTo>
                  <a:pt x="16" y="450"/>
                </a:lnTo>
                <a:lnTo>
                  <a:pt x="21" y="450"/>
                </a:lnTo>
                <a:lnTo>
                  <a:pt x="26" y="450"/>
                </a:lnTo>
                <a:lnTo>
                  <a:pt x="26" y="455"/>
                </a:lnTo>
                <a:lnTo>
                  <a:pt x="36" y="461"/>
                </a:lnTo>
                <a:lnTo>
                  <a:pt x="41" y="467"/>
                </a:lnTo>
                <a:lnTo>
                  <a:pt x="47" y="467"/>
                </a:lnTo>
                <a:lnTo>
                  <a:pt x="47" y="472"/>
                </a:lnTo>
                <a:lnTo>
                  <a:pt x="47" y="478"/>
                </a:lnTo>
                <a:lnTo>
                  <a:pt x="47" y="484"/>
                </a:lnTo>
                <a:lnTo>
                  <a:pt x="47" y="490"/>
                </a:lnTo>
                <a:lnTo>
                  <a:pt x="47" y="495"/>
                </a:lnTo>
                <a:lnTo>
                  <a:pt x="52" y="495"/>
                </a:lnTo>
                <a:lnTo>
                  <a:pt x="57" y="490"/>
                </a:lnTo>
                <a:lnTo>
                  <a:pt x="62" y="484"/>
                </a:lnTo>
                <a:lnTo>
                  <a:pt x="67" y="478"/>
                </a:lnTo>
                <a:lnTo>
                  <a:pt x="72" y="478"/>
                </a:lnTo>
                <a:lnTo>
                  <a:pt x="78" y="484"/>
                </a:lnTo>
                <a:lnTo>
                  <a:pt x="78" y="478"/>
                </a:lnTo>
                <a:lnTo>
                  <a:pt x="83" y="467"/>
                </a:lnTo>
                <a:lnTo>
                  <a:pt x="88" y="461"/>
                </a:lnTo>
                <a:lnTo>
                  <a:pt x="88" y="455"/>
                </a:lnTo>
                <a:lnTo>
                  <a:pt x="88" y="450"/>
                </a:lnTo>
                <a:lnTo>
                  <a:pt x="93" y="450"/>
                </a:lnTo>
                <a:lnTo>
                  <a:pt x="93" y="455"/>
                </a:lnTo>
                <a:lnTo>
                  <a:pt x="98" y="455"/>
                </a:lnTo>
                <a:lnTo>
                  <a:pt x="98" y="461"/>
                </a:lnTo>
                <a:lnTo>
                  <a:pt x="103" y="461"/>
                </a:lnTo>
                <a:lnTo>
                  <a:pt x="108" y="461"/>
                </a:lnTo>
                <a:lnTo>
                  <a:pt x="114" y="461"/>
                </a:lnTo>
                <a:lnTo>
                  <a:pt x="119" y="461"/>
                </a:lnTo>
                <a:lnTo>
                  <a:pt x="119" y="455"/>
                </a:lnTo>
                <a:lnTo>
                  <a:pt x="119" y="450"/>
                </a:lnTo>
                <a:lnTo>
                  <a:pt x="114" y="450"/>
                </a:lnTo>
                <a:lnTo>
                  <a:pt x="108" y="450"/>
                </a:lnTo>
                <a:lnTo>
                  <a:pt x="108" y="444"/>
                </a:lnTo>
                <a:lnTo>
                  <a:pt x="103" y="444"/>
                </a:lnTo>
                <a:lnTo>
                  <a:pt x="108" y="444"/>
                </a:lnTo>
                <a:lnTo>
                  <a:pt x="108" y="438"/>
                </a:lnTo>
                <a:lnTo>
                  <a:pt x="114" y="438"/>
                </a:lnTo>
                <a:lnTo>
                  <a:pt x="119" y="438"/>
                </a:lnTo>
                <a:lnTo>
                  <a:pt x="124" y="438"/>
                </a:lnTo>
                <a:lnTo>
                  <a:pt x="129" y="433"/>
                </a:lnTo>
                <a:lnTo>
                  <a:pt x="134" y="427"/>
                </a:lnTo>
                <a:lnTo>
                  <a:pt x="139" y="427"/>
                </a:lnTo>
                <a:lnTo>
                  <a:pt x="145" y="427"/>
                </a:lnTo>
                <a:lnTo>
                  <a:pt x="150" y="427"/>
                </a:lnTo>
                <a:lnTo>
                  <a:pt x="150" y="421"/>
                </a:lnTo>
                <a:lnTo>
                  <a:pt x="155" y="421"/>
                </a:lnTo>
                <a:lnTo>
                  <a:pt x="160" y="421"/>
                </a:lnTo>
                <a:lnTo>
                  <a:pt x="165" y="421"/>
                </a:lnTo>
                <a:lnTo>
                  <a:pt x="170" y="421"/>
                </a:lnTo>
                <a:lnTo>
                  <a:pt x="170" y="416"/>
                </a:lnTo>
                <a:lnTo>
                  <a:pt x="175" y="421"/>
                </a:lnTo>
                <a:lnTo>
                  <a:pt x="175" y="427"/>
                </a:lnTo>
                <a:lnTo>
                  <a:pt x="181" y="427"/>
                </a:lnTo>
                <a:lnTo>
                  <a:pt x="181" y="421"/>
                </a:lnTo>
                <a:lnTo>
                  <a:pt x="181" y="416"/>
                </a:lnTo>
                <a:lnTo>
                  <a:pt x="186" y="410"/>
                </a:lnTo>
                <a:lnTo>
                  <a:pt x="191" y="410"/>
                </a:lnTo>
                <a:lnTo>
                  <a:pt x="196" y="410"/>
                </a:lnTo>
                <a:lnTo>
                  <a:pt x="201" y="410"/>
                </a:lnTo>
                <a:lnTo>
                  <a:pt x="206" y="410"/>
                </a:lnTo>
                <a:lnTo>
                  <a:pt x="212" y="410"/>
                </a:lnTo>
                <a:lnTo>
                  <a:pt x="217" y="404"/>
                </a:lnTo>
                <a:lnTo>
                  <a:pt x="222" y="398"/>
                </a:lnTo>
                <a:lnTo>
                  <a:pt x="227" y="393"/>
                </a:lnTo>
                <a:lnTo>
                  <a:pt x="232" y="387"/>
                </a:lnTo>
                <a:lnTo>
                  <a:pt x="227" y="376"/>
                </a:lnTo>
                <a:lnTo>
                  <a:pt x="248" y="364"/>
                </a:lnTo>
                <a:lnTo>
                  <a:pt x="248" y="359"/>
                </a:lnTo>
                <a:lnTo>
                  <a:pt x="237" y="353"/>
                </a:lnTo>
                <a:lnTo>
                  <a:pt x="227" y="347"/>
                </a:lnTo>
                <a:lnTo>
                  <a:pt x="217" y="336"/>
                </a:lnTo>
                <a:lnTo>
                  <a:pt x="212" y="319"/>
                </a:lnTo>
                <a:lnTo>
                  <a:pt x="212" y="313"/>
                </a:lnTo>
                <a:lnTo>
                  <a:pt x="206" y="296"/>
                </a:lnTo>
                <a:lnTo>
                  <a:pt x="201" y="290"/>
                </a:lnTo>
                <a:lnTo>
                  <a:pt x="206" y="284"/>
                </a:lnTo>
                <a:lnTo>
                  <a:pt x="212" y="273"/>
                </a:lnTo>
                <a:lnTo>
                  <a:pt x="222" y="273"/>
                </a:lnTo>
                <a:lnTo>
                  <a:pt x="227" y="273"/>
                </a:lnTo>
                <a:lnTo>
                  <a:pt x="232" y="256"/>
                </a:lnTo>
                <a:lnTo>
                  <a:pt x="186" y="239"/>
                </a:lnTo>
                <a:lnTo>
                  <a:pt x="186" y="228"/>
                </a:lnTo>
                <a:lnTo>
                  <a:pt x="150" y="222"/>
                </a:lnTo>
                <a:lnTo>
                  <a:pt x="145" y="222"/>
                </a:lnTo>
                <a:lnTo>
                  <a:pt x="145" y="205"/>
                </a:lnTo>
                <a:lnTo>
                  <a:pt x="139" y="205"/>
                </a:lnTo>
                <a:lnTo>
                  <a:pt x="139" y="165"/>
                </a:lnTo>
                <a:lnTo>
                  <a:pt x="145" y="159"/>
                </a:lnTo>
                <a:lnTo>
                  <a:pt x="150" y="159"/>
                </a:lnTo>
                <a:lnTo>
                  <a:pt x="160" y="159"/>
                </a:lnTo>
                <a:lnTo>
                  <a:pt x="160" y="136"/>
                </a:lnTo>
                <a:lnTo>
                  <a:pt x="165" y="85"/>
                </a:lnTo>
                <a:lnTo>
                  <a:pt x="181" y="74"/>
                </a:lnTo>
                <a:lnTo>
                  <a:pt x="170" y="62"/>
                </a:lnTo>
                <a:lnTo>
                  <a:pt x="181" y="51"/>
                </a:lnTo>
                <a:lnTo>
                  <a:pt x="196" y="62"/>
                </a:lnTo>
                <a:lnTo>
                  <a:pt x="206" y="62"/>
                </a:lnTo>
                <a:lnTo>
                  <a:pt x="206" y="57"/>
                </a:lnTo>
                <a:lnTo>
                  <a:pt x="206" y="51"/>
                </a:lnTo>
                <a:lnTo>
                  <a:pt x="206" y="45"/>
                </a:lnTo>
                <a:lnTo>
                  <a:pt x="206" y="40"/>
                </a:lnTo>
                <a:lnTo>
                  <a:pt x="201" y="40"/>
                </a:lnTo>
                <a:lnTo>
                  <a:pt x="206" y="34"/>
                </a:lnTo>
                <a:lnTo>
                  <a:pt x="263" y="0"/>
                </a:lnTo>
                <a:lnTo>
                  <a:pt x="273" y="28"/>
                </a:lnTo>
                <a:lnTo>
                  <a:pt x="273" y="34"/>
                </a:lnTo>
                <a:lnTo>
                  <a:pt x="284" y="34"/>
                </a:lnTo>
                <a:lnTo>
                  <a:pt x="294" y="40"/>
                </a:lnTo>
                <a:lnTo>
                  <a:pt x="299" y="40"/>
                </a:lnTo>
                <a:lnTo>
                  <a:pt x="304" y="45"/>
                </a:lnTo>
                <a:lnTo>
                  <a:pt x="304" y="51"/>
                </a:lnTo>
                <a:lnTo>
                  <a:pt x="310" y="57"/>
                </a:lnTo>
                <a:lnTo>
                  <a:pt x="310" y="62"/>
                </a:lnTo>
                <a:lnTo>
                  <a:pt x="335" y="45"/>
                </a:lnTo>
                <a:lnTo>
                  <a:pt x="371" y="108"/>
                </a:lnTo>
                <a:lnTo>
                  <a:pt x="377" y="102"/>
                </a:lnTo>
                <a:lnTo>
                  <a:pt x="382" y="102"/>
                </a:lnTo>
                <a:lnTo>
                  <a:pt x="382" y="114"/>
                </a:lnTo>
                <a:lnTo>
                  <a:pt x="392" y="102"/>
                </a:lnTo>
                <a:lnTo>
                  <a:pt x="407" y="119"/>
                </a:lnTo>
                <a:lnTo>
                  <a:pt x="433" y="96"/>
                </a:lnTo>
                <a:lnTo>
                  <a:pt x="428" y="85"/>
                </a:lnTo>
                <a:lnTo>
                  <a:pt x="449" y="74"/>
                </a:lnTo>
                <a:lnTo>
                  <a:pt x="469" y="108"/>
                </a:lnTo>
                <a:lnTo>
                  <a:pt x="433" y="148"/>
                </a:lnTo>
                <a:lnTo>
                  <a:pt x="428" y="148"/>
                </a:lnTo>
                <a:lnTo>
                  <a:pt x="423" y="148"/>
                </a:lnTo>
                <a:lnTo>
                  <a:pt x="418" y="153"/>
                </a:lnTo>
                <a:lnTo>
                  <a:pt x="402" y="165"/>
                </a:lnTo>
                <a:lnTo>
                  <a:pt x="413" y="205"/>
                </a:lnTo>
                <a:lnTo>
                  <a:pt x="418" y="199"/>
                </a:lnTo>
                <a:lnTo>
                  <a:pt x="423" y="193"/>
                </a:lnTo>
                <a:lnTo>
                  <a:pt x="433" y="188"/>
                </a:lnTo>
                <a:lnTo>
                  <a:pt x="438" y="182"/>
                </a:lnTo>
                <a:lnTo>
                  <a:pt x="438" y="188"/>
                </a:lnTo>
                <a:lnTo>
                  <a:pt x="444" y="188"/>
                </a:lnTo>
                <a:lnTo>
                  <a:pt x="444" y="193"/>
                </a:lnTo>
                <a:lnTo>
                  <a:pt x="444" y="199"/>
                </a:lnTo>
                <a:lnTo>
                  <a:pt x="444" y="205"/>
                </a:lnTo>
                <a:lnTo>
                  <a:pt x="444" y="210"/>
                </a:lnTo>
                <a:lnTo>
                  <a:pt x="449" y="216"/>
                </a:lnTo>
                <a:lnTo>
                  <a:pt x="454" y="216"/>
                </a:lnTo>
                <a:lnTo>
                  <a:pt x="459" y="222"/>
                </a:lnTo>
                <a:lnTo>
                  <a:pt x="464" y="222"/>
                </a:lnTo>
                <a:lnTo>
                  <a:pt x="464" y="228"/>
                </a:lnTo>
                <a:lnTo>
                  <a:pt x="469" y="233"/>
                </a:lnTo>
                <a:lnTo>
                  <a:pt x="464" y="239"/>
                </a:lnTo>
                <a:lnTo>
                  <a:pt x="469" y="245"/>
                </a:lnTo>
                <a:lnTo>
                  <a:pt x="469" y="250"/>
                </a:lnTo>
                <a:lnTo>
                  <a:pt x="469" y="256"/>
                </a:lnTo>
                <a:lnTo>
                  <a:pt x="474" y="256"/>
                </a:lnTo>
                <a:lnTo>
                  <a:pt x="485" y="262"/>
                </a:lnTo>
                <a:lnTo>
                  <a:pt x="485" y="267"/>
                </a:lnTo>
                <a:lnTo>
                  <a:pt x="490" y="267"/>
                </a:lnTo>
                <a:lnTo>
                  <a:pt x="505" y="239"/>
                </a:lnTo>
                <a:lnTo>
                  <a:pt x="536" y="216"/>
                </a:lnTo>
                <a:lnTo>
                  <a:pt x="542" y="216"/>
                </a:lnTo>
                <a:lnTo>
                  <a:pt x="542" y="222"/>
                </a:lnTo>
                <a:lnTo>
                  <a:pt x="542" y="239"/>
                </a:lnTo>
                <a:lnTo>
                  <a:pt x="598" y="239"/>
                </a:lnTo>
                <a:lnTo>
                  <a:pt x="603" y="239"/>
                </a:lnTo>
                <a:lnTo>
                  <a:pt x="603" y="245"/>
                </a:lnTo>
                <a:lnTo>
                  <a:pt x="639" y="245"/>
                </a:lnTo>
                <a:lnTo>
                  <a:pt x="645" y="245"/>
                </a:lnTo>
                <a:lnTo>
                  <a:pt x="645" y="239"/>
                </a:lnTo>
                <a:lnTo>
                  <a:pt x="645" y="233"/>
                </a:lnTo>
                <a:lnTo>
                  <a:pt x="645" y="228"/>
                </a:lnTo>
                <a:lnTo>
                  <a:pt x="650" y="228"/>
                </a:lnTo>
                <a:lnTo>
                  <a:pt x="655" y="228"/>
                </a:lnTo>
                <a:lnTo>
                  <a:pt x="681" y="228"/>
                </a:lnTo>
                <a:lnTo>
                  <a:pt x="701" y="228"/>
                </a:lnTo>
                <a:lnTo>
                  <a:pt x="701" y="222"/>
                </a:lnTo>
                <a:lnTo>
                  <a:pt x="701" y="199"/>
                </a:lnTo>
                <a:lnTo>
                  <a:pt x="706" y="199"/>
                </a:lnTo>
                <a:lnTo>
                  <a:pt x="712" y="205"/>
                </a:lnTo>
                <a:lnTo>
                  <a:pt x="722" y="205"/>
                </a:lnTo>
                <a:lnTo>
                  <a:pt x="768" y="210"/>
                </a:lnTo>
                <a:lnTo>
                  <a:pt x="779" y="193"/>
                </a:lnTo>
                <a:lnTo>
                  <a:pt x="784" y="188"/>
                </a:lnTo>
                <a:lnTo>
                  <a:pt x="784" y="193"/>
                </a:lnTo>
                <a:lnTo>
                  <a:pt x="784" y="199"/>
                </a:lnTo>
                <a:lnTo>
                  <a:pt x="794" y="199"/>
                </a:lnTo>
                <a:lnTo>
                  <a:pt x="799" y="199"/>
                </a:lnTo>
                <a:lnTo>
                  <a:pt x="799" y="205"/>
                </a:lnTo>
                <a:lnTo>
                  <a:pt x="804" y="216"/>
                </a:lnTo>
                <a:lnTo>
                  <a:pt x="804" y="250"/>
                </a:lnTo>
                <a:lnTo>
                  <a:pt x="794" y="256"/>
                </a:lnTo>
                <a:lnTo>
                  <a:pt x="794" y="267"/>
                </a:lnTo>
                <a:lnTo>
                  <a:pt x="835" y="267"/>
                </a:lnTo>
                <a:lnTo>
                  <a:pt x="835" y="319"/>
                </a:lnTo>
                <a:lnTo>
                  <a:pt x="866" y="319"/>
                </a:lnTo>
                <a:lnTo>
                  <a:pt x="877" y="319"/>
                </a:lnTo>
                <a:lnTo>
                  <a:pt x="897" y="324"/>
                </a:lnTo>
                <a:lnTo>
                  <a:pt x="902" y="324"/>
                </a:lnTo>
                <a:lnTo>
                  <a:pt x="918" y="324"/>
                </a:lnTo>
                <a:lnTo>
                  <a:pt x="933" y="330"/>
                </a:lnTo>
                <a:lnTo>
                  <a:pt x="938" y="330"/>
                </a:lnTo>
                <a:lnTo>
                  <a:pt x="954" y="324"/>
                </a:lnTo>
                <a:lnTo>
                  <a:pt x="959" y="330"/>
                </a:lnTo>
                <a:lnTo>
                  <a:pt x="959" y="336"/>
                </a:lnTo>
                <a:lnTo>
                  <a:pt x="959" y="353"/>
                </a:lnTo>
                <a:lnTo>
                  <a:pt x="959" y="359"/>
                </a:lnTo>
                <a:lnTo>
                  <a:pt x="1016" y="410"/>
                </a:lnTo>
                <a:lnTo>
                  <a:pt x="1011" y="410"/>
                </a:lnTo>
                <a:lnTo>
                  <a:pt x="1005" y="416"/>
                </a:lnTo>
                <a:lnTo>
                  <a:pt x="1000" y="427"/>
                </a:lnTo>
                <a:lnTo>
                  <a:pt x="1000" y="433"/>
                </a:lnTo>
                <a:lnTo>
                  <a:pt x="985" y="438"/>
                </a:lnTo>
                <a:lnTo>
                  <a:pt x="980" y="444"/>
                </a:lnTo>
                <a:lnTo>
                  <a:pt x="964" y="455"/>
                </a:lnTo>
                <a:lnTo>
                  <a:pt x="949" y="438"/>
                </a:lnTo>
                <a:lnTo>
                  <a:pt x="938" y="421"/>
                </a:lnTo>
                <a:lnTo>
                  <a:pt x="928" y="421"/>
                </a:lnTo>
                <a:lnTo>
                  <a:pt x="913" y="421"/>
                </a:lnTo>
                <a:lnTo>
                  <a:pt x="913" y="416"/>
                </a:lnTo>
                <a:lnTo>
                  <a:pt x="913" y="410"/>
                </a:lnTo>
                <a:lnTo>
                  <a:pt x="877" y="416"/>
                </a:lnTo>
                <a:lnTo>
                  <a:pt x="871" y="450"/>
                </a:lnTo>
                <a:lnTo>
                  <a:pt x="846" y="450"/>
                </a:lnTo>
                <a:lnTo>
                  <a:pt x="846" y="461"/>
                </a:lnTo>
                <a:lnTo>
                  <a:pt x="846" y="467"/>
                </a:lnTo>
                <a:lnTo>
                  <a:pt x="846" y="472"/>
                </a:lnTo>
                <a:lnTo>
                  <a:pt x="846" y="478"/>
                </a:lnTo>
                <a:lnTo>
                  <a:pt x="846" y="472"/>
                </a:lnTo>
                <a:lnTo>
                  <a:pt x="841" y="472"/>
                </a:lnTo>
                <a:lnTo>
                  <a:pt x="835" y="472"/>
                </a:lnTo>
                <a:lnTo>
                  <a:pt x="835" y="478"/>
                </a:lnTo>
                <a:lnTo>
                  <a:pt x="830" y="478"/>
                </a:lnTo>
                <a:lnTo>
                  <a:pt x="830" y="472"/>
                </a:lnTo>
                <a:lnTo>
                  <a:pt x="825" y="478"/>
                </a:lnTo>
                <a:lnTo>
                  <a:pt x="830" y="484"/>
                </a:lnTo>
                <a:lnTo>
                  <a:pt x="825" y="484"/>
                </a:lnTo>
                <a:lnTo>
                  <a:pt x="825" y="478"/>
                </a:lnTo>
                <a:lnTo>
                  <a:pt x="820" y="478"/>
                </a:lnTo>
                <a:lnTo>
                  <a:pt x="810" y="507"/>
                </a:lnTo>
                <a:lnTo>
                  <a:pt x="804" y="501"/>
                </a:lnTo>
                <a:lnTo>
                  <a:pt x="789" y="535"/>
                </a:lnTo>
                <a:lnTo>
                  <a:pt x="799" y="541"/>
                </a:lnTo>
                <a:lnTo>
                  <a:pt x="835" y="552"/>
                </a:lnTo>
                <a:lnTo>
                  <a:pt x="861" y="569"/>
                </a:lnTo>
                <a:lnTo>
                  <a:pt x="861" y="575"/>
                </a:lnTo>
                <a:lnTo>
                  <a:pt x="861" y="581"/>
                </a:lnTo>
                <a:lnTo>
                  <a:pt x="861" y="586"/>
                </a:lnTo>
                <a:lnTo>
                  <a:pt x="866" y="586"/>
                </a:lnTo>
                <a:lnTo>
                  <a:pt x="866" y="592"/>
                </a:lnTo>
                <a:lnTo>
                  <a:pt x="866" y="598"/>
                </a:lnTo>
                <a:lnTo>
                  <a:pt x="861" y="603"/>
                </a:lnTo>
                <a:lnTo>
                  <a:pt x="861" y="609"/>
                </a:lnTo>
                <a:lnTo>
                  <a:pt x="851" y="626"/>
                </a:lnTo>
                <a:lnTo>
                  <a:pt x="846" y="632"/>
                </a:lnTo>
                <a:lnTo>
                  <a:pt x="835" y="643"/>
                </a:lnTo>
                <a:lnTo>
                  <a:pt x="825" y="643"/>
                </a:lnTo>
                <a:lnTo>
                  <a:pt x="810" y="638"/>
                </a:lnTo>
                <a:lnTo>
                  <a:pt x="794" y="626"/>
                </a:lnTo>
                <a:lnTo>
                  <a:pt x="779" y="615"/>
                </a:lnTo>
                <a:lnTo>
                  <a:pt x="748" y="660"/>
                </a:lnTo>
                <a:lnTo>
                  <a:pt x="743" y="672"/>
                </a:lnTo>
                <a:lnTo>
                  <a:pt x="743" y="678"/>
                </a:lnTo>
                <a:lnTo>
                  <a:pt x="737" y="672"/>
                </a:lnTo>
                <a:lnTo>
                  <a:pt x="717" y="660"/>
                </a:lnTo>
                <a:lnTo>
                  <a:pt x="701" y="649"/>
                </a:lnTo>
                <a:lnTo>
                  <a:pt x="686" y="638"/>
                </a:lnTo>
                <a:lnTo>
                  <a:pt x="660" y="649"/>
                </a:lnTo>
                <a:lnTo>
                  <a:pt x="645" y="655"/>
                </a:lnTo>
                <a:lnTo>
                  <a:pt x="603" y="678"/>
                </a:lnTo>
                <a:lnTo>
                  <a:pt x="603" y="672"/>
                </a:lnTo>
                <a:lnTo>
                  <a:pt x="598" y="666"/>
                </a:lnTo>
                <a:lnTo>
                  <a:pt x="593" y="660"/>
                </a:lnTo>
                <a:lnTo>
                  <a:pt x="593" y="655"/>
                </a:lnTo>
                <a:lnTo>
                  <a:pt x="593" y="649"/>
                </a:lnTo>
                <a:lnTo>
                  <a:pt x="588" y="643"/>
                </a:lnTo>
                <a:lnTo>
                  <a:pt x="583" y="649"/>
                </a:lnTo>
                <a:lnTo>
                  <a:pt x="552" y="672"/>
                </a:lnTo>
                <a:lnTo>
                  <a:pt x="536" y="655"/>
                </a:lnTo>
                <a:lnTo>
                  <a:pt x="536" y="649"/>
                </a:lnTo>
                <a:lnTo>
                  <a:pt x="542" y="643"/>
                </a:lnTo>
                <a:lnTo>
                  <a:pt x="547" y="643"/>
                </a:lnTo>
                <a:lnTo>
                  <a:pt x="536" y="632"/>
                </a:lnTo>
                <a:lnTo>
                  <a:pt x="531" y="638"/>
                </a:lnTo>
                <a:lnTo>
                  <a:pt x="526" y="643"/>
                </a:lnTo>
                <a:lnTo>
                  <a:pt x="511" y="655"/>
                </a:lnTo>
                <a:lnTo>
                  <a:pt x="511" y="660"/>
                </a:lnTo>
                <a:lnTo>
                  <a:pt x="505" y="660"/>
                </a:lnTo>
                <a:lnTo>
                  <a:pt x="495" y="672"/>
                </a:lnTo>
                <a:lnTo>
                  <a:pt x="485" y="683"/>
                </a:lnTo>
                <a:lnTo>
                  <a:pt x="480" y="683"/>
                </a:lnTo>
                <a:lnTo>
                  <a:pt x="480" y="678"/>
                </a:lnTo>
                <a:lnTo>
                  <a:pt x="480" y="672"/>
                </a:lnTo>
                <a:lnTo>
                  <a:pt x="474" y="672"/>
                </a:lnTo>
                <a:lnTo>
                  <a:pt x="474" y="666"/>
                </a:lnTo>
                <a:lnTo>
                  <a:pt x="474" y="660"/>
                </a:lnTo>
                <a:lnTo>
                  <a:pt x="469" y="660"/>
                </a:lnTo>
                <a:lnTo>
                  <a:pt x="469" y="655"/>
                </a:lnTo>
                <a:lnTo>
                  <a:pt x="464" y="649"/>
                </a:lnTo>
                <a:lnTo>
                  <a:pt x="459" y="643"/>
                </a:lnTo>
                <a:lnTo>
                  <a:pt x="454" y="643"/>
                </a:lnTo>
                <a:lnTo>
                  <a:pt x="449" y="643"/>
                </a:lnTo>
                <a:lnTo>
                  <a:pt x="418" y="660"/>
                </a:lnTo>
                <a:lnTo>
                  <a:pt x="418" y="666"/>
                </a:lnTo>
                <a:lnTo>
                  <a:pt x="418" y="672"/>
                </a:lnTo>
                <a:lnTo>
                  <a:pt x="418" y="678"/>
                </a:lnTo>
                <a:lnTo>
                  <a:pt x="418" y="683"/>
                </a:lnTo>
                <a:lnTo>
                  <a:pt x="418" y="689"/>
                </a:lnTo>
                <a:lnTo>
                  <a:pt x="418" y="695"/>
                </a:lnTo>
                <a:lnTo>
                  <a:pt x="413" y="700"/>
                </a:lnTo>
                <a:lnTo>
                  <a:pt x="413" y="712"/>
                </a:lnTo>
                <a:lnTo>
                  <a:pt x="402" y="735"/>
                </a:lnTo>
                <a:lnTo>
                  <a:pt x="402" y="740"/>
                </a:lnTo>
                <a:lnTo>
                  <a:pt x="402" y="752"/>
                </a:lnTo>
                <a:lnTo>
                  <a:pt x="402" y="757"/>
                </a:lnTo>
                <a:lnTo>
                  <a:pt x="397" y="763"/>
                </a:lnTo>
                <a:lnTo>
                  <a:pt x="387" y="774"/>
                </a:lnTo>
                <a:lnTo>
                  <a:pt x="387" y="786"/>
                </a:lnTo>
                <a:lnTo>
                  <a:pt x="382" y="791"/>
                </a:lnTo>
                <a:lnTo>
                  <a:pt x="382" y="797"/>
                </a:lnTo>
                <a:lnTo>
                  <a:pt x="377" y="803"/>
                </a:lnTo>
                <a:lnTo>
                  <a:pt x="371" y="803"/>
                </a:lnTo>
                <a:lnTo>
                  <a:pt x="361" y="809"/>
                </a:lnTo>
                <a:lnTo>
                  <a:pt x="361" y="814"/>
                </a:lnTo>
                <a:lnTo>
                  <a:pt x="356" y="820"/>
                </a:lnTo>
                <a:lnTo>
                  <a:pt x="351" y="826"/>
                </a:lnTo>
                <a:lnTo>
                  <a:pt x="330" y="826"/>
                </a:lnTo>
                <a:lnTo>
                  <a:pt x="335" y="831"/>
                </a:lnTo>
                <a:lnTo>
                  <a:pt x="340" y="831"/>
                </a:lnTo>
                <a:lnTo>
                  <a:pt x="340" y="837"/>
                </a:lnTo>
                <a:lnTo>
                  <a:pt x="330" y="854"/>
                </a:lnTo>
                <a:lnTo>
                  <a:pt x="325" y="860"/>
                </a:lnTo>
                <a:lnTo>
                  <a:pt x="315" y="871"/>
                </a:lnTo>
                <a:lnTo>
                  <a:pt x="310" y="871"/>
                </a:lnTo>
                <a:lnTo>
                  <a:pt x="304" y="877"/>
                </a:lnTo>
                <a:lnTo>
                  <a:pt x="310" y="888"/>
                </a:lnTo>
                <a:lnTo>
                  <a:pt x="268" y="900"/>
                </a:lnTo>
                <a:lnTo>
                  <a:pt x="258" y="900"/>
                </a:lnTo>
                <a:lnTo>
                  <a:pt x="248" y="905"/>
                </a:lnTo>
                <a:lnTo>
                  <a:pt x="242" y="911"/>
                </a:lnTo>
                <a:lnTo>
                  <a:pt x="232" y="905"/>
                </a:lnTo>
                <a:lnTo>
                  <a:pt x="201" y="894"/>
                </a:lnTo>
                <a:lnTo>
                  <a:pt x="196" y="894"/>
                </a:lnTo>
                <a:lnTo>
                  <a:pt x="191" y="894"/>
                </a:lnTo>
                <a:lnTo>
                  <a:pt x="181" y="894"/>
                </a:lnTo>
                <a:lnTo>
                  <a:pt x="181" y="888"/>
                </a:lnTo>
                <a:lnTo>
                  <a:pt x="175" y="888"/>
                </a:lnTo>
                <a:lnTo>
                  <a:pt x="175" y="877"/>
                </a:lnTo>
                <a:lnTo>
                  <a:pt x="175" y="871"/>
                </a:lnTo>
                <a:lnTo>
                  <a:pt x="175" y="866"/>
                </a:lnTo>
                <a:lnTo>
                  <a:pt x="175" y="860"/>
                </a:lnTo>
                <a:lnTo>
                  <a:pt x="170" y="860"/>
                </a:lnTo>
                <a:lnTo>
                  <a:pt x="134" y="871"/>
                </a:lnTo>
                <a:lnTo>
                  <a:pt x="119" y="860"/>
                </a:lnTo>
                <a:lnTo>
                  <a:pt x="114" y="848"/>
                </a:lnTo>
                <a:lnTo>
                  <a:pt x="103" y="837"/>
                </a:lnTo>
                <a:lnTo>
                  <a:pt x="98" y="826"/>
                </a:lnTo>
                <a:lnTo>
                  <a:pt x="93" y="814"/>
                </a:lnTo>
                <a:lnTo>
                  <a:pt x="88" y="809"/>
                </a:lnTo>
                <a:lnTo>
                  <a:pt x="88" y="803"/>
                </a:lnTo>
                <a:lnTo>
                  <a:pt x="83" y="791"/>
                </a:lnTo>
                <a:lnTo>
                  <a:pt x="78" y="780"/>
                </a:lnTo>
                <a:lnTo>
                  <a:pt x="78" y="763"/>
                </a:lnTo>
                <a:lnTo>
                  <a:pt x="67" y="723"/>
                </a:lnTo>
                <a:lnTo>
                  <a:pt x="62" y="717"/>
                </a:lnTo>
                <a:lnTo>
                  <a:pt x="62" y="712"/>
                </a:lnTo>
                <a:lnTo>
                  <a:pt x="57" y="712"/>
                </a:lnTo>
                <a:lnTo>
                  <a:pt x="52" y="706"/>
                </a:lnTo>
                <a:lnTo>
                  <a:pt x="52" y="672"/>
                </a:lnTo>
                <a:lnTo>
                  <a:pt x="47" y="643"/>
                </a:lnTo>
                <a:lnTo>
                  <a:pt x="52" y="643"/>
                </a:lnTo>
                <a:lnTo>
                  <a:pt x="47" y="632"/>
                </a:lnTo>
                <a:lnTo>
                  <a:pt x="52" y="632"/>
                </a:lnTo>
                <a:lnTo>
                  <a:pt x="52" y="621"/>
                </a:lnTo>
                <a:lnTo>
                  <a:pt x="47" y="621"/>
                </a:lnTo>
                <a:lnTo>
                  <a:pt x="47" y="615"/>
                </a:lnTo>
                <a:lnTo>
                  <a:pt x="26" y="547"/>
                </a:lnTo>
                <a:lnTo>
                  <a:pt x="21" y="541"/>
                </a:lnTo>
                <a:lnTo>
                  <a:pt x="16" y="541"/>
                </a:lnTo>
                <a:lnTo>
                  <a:pt x="16" y="535"/>
                </a:lnTo>
                <a:lnTo>
                  <a:pt x="16" y="512"/>
                </a:lnTo>
                <a:lnTo>
                  <a:pt x="11" y="490"/>
                </a:lnTo>
                <a:lnTo>
                  <a:pt x="5" y="484"/>
                </a:lnTo>
                <a:lnTo>
                  <a:pt x="5" y="478"/>
                </a:lnTo>
                <a:lnTo>
                  <a:pt x="0" y="472"/>
                </a:lnTo>
                <a:lnTo>
                  <a:pt x="0" y="467"/>
                </a:lnTo>
                <a:close/>
              </a:path>
            </a:pathLst>
          </a:custGeom>
          <a:solidFill>
            <a:srgbClr val="500000">
              <a:alpha val="79999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81" tIns="45436" rIns="90881" bIns="45436"/>
          <a:lstStyle/>
          <a:p>
            <a:endParaRPr lang="ru-RU"/>
          </a:p>
        </p:txBody>
      </p:sp>
      <p:sp>
        <p:nvSpPr>
          <p:cNvPr id="6224" name="Rectangle 46"/>
          <p:cNvSpPr>
            <a:spLocks noChangeArrowheads="1"/>
          </p:cNvSpPr>
          <p:nvPr/>
        </p:nvSpPr>
        <p:spPr bwMode="auto">
          <a:xfrm>
            <a:off x="3352800" y="3719513"/>
            <a:ext cx="69730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62038"/>
            <a:r>
              <a:rPr lang="ru-RU" altLang="ru-RU" sz="900">
                <a:solidFill>
                  <a:srgbClr val="000000"/>
                </a:solidFill>
              </a:rPr>
              <a:t>Оренбургский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225" name="Rectangle 46"/>
          <p:cNvSpPr>
            <a:spLocks noChangeArrowheads="1"/>
          </p:cNvSpPr>
          <p:nvPr/>
        </p:nvSpPr>
        <p:spPr bwMode="auto">
          <a:xfrm>
            <a:off x="3357563" y="3543300"/>
            <a:ext cx="920750" cy="117872"/>
          </a:xfrm>
          <a:prstGeom prst="rect">
            <a:avLst/>
          </a:prstGeom>
          <a:solidFill>
            <a:srgbClr val="FFCC66">
              <a:alpha val="0"/>
            </a:srgbClr>
          </a:solidFill>
          <a:ln w="0">
            <a:noFill/>
            <a:round/>
            <a:headEnd/>
            <a:tailEnd/>
          </a:ln>
        </p:spPr>
        <p:txBody>
          <a:bodyPr lIns="90881" tIns="45436" rIns="90881" bIns="45436"/>
          <a:lstStyle/>
          <a:p>
            <a:pPr defTabSz="1062038"/>
            <a:r>
              <a:rPr lang="ru-RU" altLang="ru-RU" sz="1000">
                <a:solidFill>
                  <a:srgbClr val="000000"/>
                </a:solidFill>
              </a:rPr>
              <a:t>г.Оренбург</a:t>
            </a:r>
          </a:p>
        </p:txBody>
      </p:sp>
      <p:sp>
        <p:nvSpPr>
          <p:cNvPr id="6226" name="Rectangle 59"/>
          <p:cNvSpPr>
            <a:spLocks noChangeArrowheads="1"/>
          </p:cNvSpPr>
          <p:nvPr/>
        </p:nvSpPr>
        <p:spPr bwMode="auto">
          <a:xfrm>
            <a:off x="785813" y="2089547"/>
            <a:ext cx="952500" cy="285750"/>
          </a:xfrm>
          <a:prstGeom prst="rect">
            <a:avLst/>
          </a:prstGeom>
          <a:solidFill>
            <a:srgbClr val="500000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29" tIns="45714" rIns="91429" bIns="45714" anchor="ctr"/>
          <a:lstStyle/>
          <a:p>
            <a:pPr defTabSz="1062038"/>
            <a:r>
              <a:rPr lang="ru-RU" altLang="ru-RU" sz="1000">
                <a:solidFill>
                  <a:srgbClr val="000000"/>
                </a:solidFill>
              </a:rPr>
              <a:t>Город Бузулук</a:t>
            </a:r>
          </a:p>
        </p:txBody>
      </p:sp>
      <p:pic>
        <p:nvPicPr>
          <p:cNvPr id="114" name="Picture 4" descr="\\mchs.ru\ncuks\АРХИВ ПРЕЗЕНТАЦИЙ\2020\ОБРАЗЦЫ\ЛОГОТИП 75 30\Logo_MChS_30-let_FIN-2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13771" y="18"/>
            <a:ext cx="876300" cy="4583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>
              <a:sysClr val="window" lastClr="FFFFFF">
                <a:alpha val="50000"/>
              </a:sys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6228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53351" y="1"/>
            <a:ext cx="1412875" cy="53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447807</TotalTime>
  <Words>459</Words>
  <Application>Microsoft Office PowerPoint</Application>
  <PresentationFormat>Экран (16:9)</PresentationFormat>
  <Paragraphs>167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5_Тема Office</vt:lpstr>
      <vt:lpstr>Слайд 1</vt:lpstr>
      <vt:lpstr>Слайд 2</vt:lpstr>
      <vt:lpstr>Слайд 3</vt:lpstr>
      <vt:lpstr>Слайд 4</vt:lpstr>
      <vt:lpstr>Слайд 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АРМ-9_2</cp:lastModifiedBy>
  <cp:revision>21308</cp:revision>
  <cp:lastPrinted>2018-09-22T02:32:30Z</cp:lastPrinted>
  <dcterms:created xsi:type="dcterms:W3CDTF">2014-09-08T13:21:12Z</dcterms:created>
  <dcterms:modified xsi:type="dcterms:W3CDTF">2020-07-21T20:59:36Z</dcterms:modified>
</cp:coreProperties>
</file>